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5566,6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- 1280,0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8663,0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173,7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10360,2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- 8,3</a:t>
          </a: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–3269,8</a:t>
          </a: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424,1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5,0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–145,7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-242,8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-23,0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-1454,4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5495,1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436,8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40,0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5566,6</a:t>
          </a: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- 1280,0</a:t>
          </a: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424,1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–3269,8</a:t>
          </a: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- 8,3</a:t>
          </a: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173,7</a:t>
          </a: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–145,7</a:t>
          </a: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-23,0</a:t>
          </a: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5,0</a:t>
          </a: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82875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10360,2</a:t>
          </a:r>
        </a:p>
      </dsp:txBody>
      <dsp:txXfrm>
        <a:off x="5851177" y="337089"/>
        <a:ext cx="1772010" cy="720604"/>
      </dsp:txXfrm>
    </dsp:sp>
    <dsp:sp modelId="{29EDFEA0-F7AB-4AA9-84BC-8C976EEEC721}">
      <dsp:nvSpPr>
        <dsp:cNvPr id="0" name=""/>
        <dsp:cNvSpPr/>
      </dsp:nvSpPr>
      <dsp:spPr>
        <a:xfrm>
          <a:off x="6010443" y="1080112"/>
          <a:ext cx="170724" cy="38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12"/>
              </a:lnTo>
              <a:lnTo>
                <a:pt x="170724" y="38751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81167" y="1260924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8663,0</a:t>
          </a:r>
        </a:p>
      </dsp:txBody>
      <dsp:txXfrm>
        <a:off x="6193275" y="1273032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6010443" y="1080112"/>
          <a:ext cx="181684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181684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-242,8</a:t>
          </a: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6010443" y="1080112"/>
          <a:ext cx="181684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181684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-1454,4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5495,1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436,8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br>
              <a:rPr lang="ru-RU" sz="6600" b="1" dirty="0"/>
            </a:br>
            <a:r>
              <a:rPr lang="ru-RU" sz="6600" b="1" dirty="0"/>
              <a:t>ПРОЕКТ 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</a:t>
            </a:r>
            <a:r>
              <a:rPr lang="ru-RU" dirty="0"/>
              <a:t>2 год и на плановый период 2023 и 2024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экономики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1454,4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2022 составило 4745,9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3179,8тыс.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192,2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</a:t>
            </a:r>
            <a:r>
              <a:rPr lang="ru-RU" sz="2800" b="1" dirty="0"/>
              <a:t>2 года и на плановый период 2023 и 2024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83491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Законопроект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</a:t>
                      </a: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16100,5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13012,6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12165,7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5740,3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5830,4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5928,1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10360,2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7182,2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6237,6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16100,5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13012,6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12165,7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70153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2021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32746,8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21171,0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22351,0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16100,5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4190,3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26907,2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16804,9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17984,9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10360,2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30760,5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21171,0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25071,1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16100,5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30273,0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20613,1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24219,8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15590,2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-2720,1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</a:t>
            </a:r>
            <a:r>
              <a:rPr lang="ru-RU" dirty="0"/>
              <a:t>2год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5821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07505"/>
              </p:ext>
            </p:extLst>
          </p:nvPr>
        </p:nvGraphicFramePr>
        <p:xfrm>
          <a:off x="1475656" y="1847089"/>
          <a:ext cx="6768752" cy="4629970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16100,5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13012,6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12165,7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6752,2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5971,9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75297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242,6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1274</TotalTime>
  <Words>533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ПРОЕКТ  БЮДЖЕТА</vt:lpstr>
      <vt:lpstr>Проект бюджета Троицкого сельского поселения на 2022 года и на плановый период 2023 и 2024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2022год</vt:lpstr>
      <vt:lpstr>Бюджетные ассигнования по разделам бюджетной классификации расходов </vt:lpstr>
      <vt:lpstr>Расходы на общегосударственные вопросы 5971,9 тыс. рублей, в том числе:</vt:lpstr>
      <vt:lpstr>Расходы в сфере национальной обороны 242,6 тыс. рублей</vt:lpstr>
      <vt:lpstr>Расходы в сфере национальной экономики  1454,4 тыс. рублей </vt:lpstr>
      <vt:lpstr>Расходы в сфере жилищно-коммунального хозяйства  в 2022 составило 4745,9 тыс. рублей </vt:lpstr>
      <vt:lpstr>Расходы в сфере охраны окружающей среды -  30,0 тыс. рублей</vt:lpstr>
      <vt:lpstr>Расходы в сфере культуры, кинематография -  3179,8тыс. рублей</vt:lpstr>
      <vt:lpstr>Расходы в сфере социальной политики  192,2 тыс. рублей: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132</cp:revision>
  <dcterms:created xsi:type="dcterms:W3CDTF">2016-11-27T14:37:21Z</dcterms:created>
  <dcterms:modified xsi:type="dcterms:W3CDTF">2021-11-23T11:31:50Z</dcterms:modified>
</cp:coreProperties>
</file>