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62" r:id="rId3"/>
    <p:sldId id="263" r:id="rId4"/>
    <p:sldId id="264" r:id="rId5"/>
    <p:sldId id="265" r:id="rId6"/>
    <p:sldId id="269" r:id="rId7"/>
    <p:sldId id="272" r:id="rId8"/>
    <p:sldId id="270" r:id="rId9"/>
    <p:sldId id="274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022304832713722"/>
          <c:y val="0.33752620545073425"/>
          <c:w val="0.46716232961586163"/>
          <c:h val="0.3123689727463316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8586">
              <a:solidFill>
                <a:srgbClr val="FFFFFF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00FF00"/>
              </a:solidFill>
              <a:ln w="858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A731-4EC8-B0FC-B848C4B7AC9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858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731-4EC8-B0FC-B848C4B7AC9A}"/>
              </c:ext>
            </c:extLst>
          </c:dPt>
          <c:dLbls>
            <c:dLbl>
              <c:idx val="0"/>
              <c:layout>
                <c:manualLayout>
                  <c:x val="-1.0565416250410941E-2"/>
                  <c:y val="-0.3093130358705171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 New Roman" pitchFamily="18" charset="0"/>
                        <a:ea typeface="Arial"/>
                        <a:cs typeface="Arial"/>
                      </a:defRPr>
                    </a:pPr>
                    <a:r>
                      <a:rPr lang="ru-RU" sz="1600" baseline="0" dirty="0">
                        <a:latin typeface="Times New Roman" pitchFamily="18" charset="0"/>
                      </a:rPr>
                      <a:t>Безвозмездные поступления</a:t>
                    </a:r>
                  </a:p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 New Roman" pitchFamily="18" charset="0"/>
                        <a:ea typeface="Arial"/>
                        <a:cs typeface="Arial"/>
                      </a:defRPr>
                    </a:pPr>
                    <a:r>
                      <a:rPr lang="ru-RU" sz="1600" baseline="0" dirty="0">
                        <a:latin typeface="Times New Roman" pitchFamily="18" charset="0"/>
                      </a:rPr>
                      <a:t>14689,1</a:t>
                    </a:r>
                    <a:r>
                      <a:rPr lang="ru-RU" sz="1600" dirty="0"/>
                      <a:t>руб.
81,7%</a:t>
                    </a:r>
                  </a:p>
                </c:rich>
              </c:tx>
              <c:spPr>
                <a:noFill/>
                <a:ln w="17175">
                  <a:noFill/>
                </a:ln>
              </c:spPr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731-4EC8-B0FC-B848C4B7AC9A}"/>
                </c:ext>
              </c:extLst>
            </c:dLbl>
            <c:dLbl>
              <c:idx val="1"/>
              <c:layout>
                <c:manualLayout>
                  <c:x val="7.4754878274705588E-2"/>
                  <c:y val="0.29558031748907054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 New Roman" pitchFamily="18" charset="0"/>
                        <a:ea typeface="Arial"/>
                        <a:cs typeface="Arial"/>
                      </a:defRPr>
                    </a:pPr>
                    <a:r>
                      <a:rPr lang="ru-RU" sz="1600" baseline="0" dirty="0">
                        <a:latin typeface="Times New Roman" pitchFamily="18" charset="0"/>
                        <a:cs typeface="Times New Roman" pitchFamily="18" charset="0"/>
                      </a:rPr>
                      <a:t>Налоговые не налоговые</a:t>
                    </a:r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
3489,4</a:t>
                    </a:r>
                    <a:r>
                      <a:rPr lang="ru-RU" sz="1600" baseline="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600" baseline="0" dirty="0" err="1">
                        <a:latin typeface="Times New Roman" pitchFamily="18" charset="0"/>
                        <a:cs typeface="Times New Roman" pitchFamily="18" charset="0"/>
                      </a:rPr>
                      <a:t>тыс</a:t>
                    </a:r>
                    <a:r>
                      <a:rPr lang="ru-RU" sz="1600" dirty="0" err="1">
                        <a:latin typeface="Times New Roman" pitchFamily="18" charset="0"/>
                        <a:cs typeface="Times New Roman" pitchFamily="18" charset="0"/>
                      </a:rPr>
                      <a:t>.руб</a:t>
                    </a:r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.
80,0%</a:t>
                    </a:r>
                  </a:p>
                </c:rich>
              </c:tx>
              <c:spPr>
                <a:noFill/>
                <a:ln w="17175">
                  <a:noFill/>
                </a:ln>
              </c:spPr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731-4EC8-B0FC-B848C4B7AC9A}"/>
                </c:ext>
              </c:extLst>
            </c:dLbl>
            <c:numFmt formatCode="0%" sourceLinked="0"/>
            <c:spPr>
              <a:noFill/>
              <a:ln w="17175">
                <a:noFill/>
              </a:ln>
            </c:spPr>
            <c:txPr>
              <a:bodyPr/>
              <a:lstStyle/>
              <a:p>
                <a:pPr>
                  <a:defRPr sz="1081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Arial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Безвозмездные поступления</c:v>
                </c:pt>
                <c:pt idx="1">
                  <c:v>Налоговые и неналоговые доходы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6326.3</c:v>
                </c:pt>
                <c:pt idx="1">
                  <c:v>1012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31-4EC8-B0FC-B848C4B7AC9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8586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858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731-4EC8-B0FC-B848C4B7AC9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4-A731-4EC8-B0FC-B848C4B7AC9A}"/>
              </c:ext>
            </c:extLst>
          </c:dPt>
          <c:cat>
            <c:strRef>
              <c:f>Sheet1!$B$1:$C$1</c:f>
              <c:strCache>
                <c:ptCount val="2"/>
                <c:pt idx="0">
                  <c:v>Безвозмездные поступления</c:v>
                </c:pt>
                <c:pt idx="1">
                  <c:v>Налоговые и неналоговые доходы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5-A731-4EC8-B0FC-B848C4B7A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97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gif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gif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6F1655-B3E7-4DAD-87A6-417F09D4583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3CB18-5803-4E66-B8EB-84719AC1076D}">
      <dgm:prSet phldrT="[Текст]"/>
      <dgm:spPr/>
      <dgm:t>
        <a:bodyPr/>
        <a:lstStyle/>
        <a:p>
          <a:r>
            <a:rPr lang="ru-RU" dirty="0"/>
            <a:t>МП «Управление муниципальными финансами»</a:t>
          </a:r>
        </a:p>
      </dgm:t>
    </dgm:pt>
    <dgm:pt modelId="{D2D68B40-6F8C-41CC-8C2F-94145C283EAE}" type="parTrans" cxnId="{D3BF0530-7A7C-449D-BCEC-E9CF654D8DE4}">
      <dgm:prSet/>
      <dgm:spPr/>
      <dgm:t>
        <a:bodyPr/>
        <a:lstStyle/>
        <a:p>
          <a:endParaRPr lang="ru-RU"/>
        </a:p>
      </dgm:t>
    </dgm:pt>
    <dgm:pt modelId="{435EC7D5-C0B0-45E8-8620-E82C38B59E42}" type="sibTrans" cxnId="{D3BF0530-7A7C-449D-BCEC-E9CF654D8DE4}">
      <dgm:prSet/>
      <dgm:spPr/>
      <dgm:t>
        <a:bodyPr/>
        <a:lstStyle/>
        <a:p>
          <a:endParaRPr lang="ru-RU"/>
        </a:p>
      </dgm:t>
    </dgm:pt>
    <dgm:pt modelId="{E0D04150-5B5C-486C-8BF9-5B631D31D072}">
      <dgm:prSet phldrT="[Текст]"/>
      <dgm:spPr/>
      <dgm:t>
        <a:bodyPr/>
        <a:lstStyle/>
        <a:p>
          <a:r>
            <a:rPr lang="ru-RU" dirty="0"/>
            <a:t>Уточненный план на год  - 5812,9 </a:t>
          </a:r>
          <a:r>
            <a:rPr lang="ru-RU" dirty="0" err="1"/>
            <a:t>тыс.руб</a:t>
          </a:r>
          <a:endParaRPr lang="ru-RU" dirty="0"/>
        </a:p>
      </dgm:t>
    </dgm:pt>
    <dgm:pt modelId="{8500066D-F670-4421-8585-948D4A3A6164}" type="parTrans" cxnId="{2E405388-693B-4142-9FB2-A14F4D6FF031}">
      <dgm:prSet/>
      <dgm:spPr/>
      <dgm:t>
        <a:bodyPr/>
        <a:lstStyle/>
        <a:p>
          <a:endParaRPr lang="ru-RU"/>
        </a:p>
      </dgm:t>
    </dgm:pt>
    <dgm:pt modelId="{B1BD38C8-FDF7-4DE7-A2EC-DFA02E47F650}" type="sibTrans" cxnId="{2E405388-693B-4142-9FB2-A14F4D6FF031}">
      <dgm:prSet/>
      <dgm:spPr/>
      <dgm:t>
        <a:bodyPr/>
        <a:lstStyle/>
        <a:p>
          <a:endParaRPr lang="ru-RU"/>
        </a:p>
      </dgm:t>
    </dgm:pt>
    <dgm:pt modelId="{7E3DA40D-A207-4581-A4FA-2FE7403664EB}">
      <dgm:prSet phldrT="[Текст]"/>
      <dgm:spPr/>
      <dgm:t>
        <a:bodyPr/>
        <a:lstStyle/>
        <a:p>
          <a:r>
            <a:rPr lang="ru-RU" dirty="0"/>
            <a:t>Исполнено на 01.10.2021г – 3671,1тыс.руб или 63,1%</a:t>
          </a:r>
        </a:p>
      </dgm:t>
    </dgm:pt>
    <dgm:pt modelId="{33046C30-4FB0-48D6-A35C-E9F451F237CD}" type="parTrans" cxnId="{3A11E56C-CD68-446F-99A8-F0A7154E28B5}">
      <dgm:prSet/>
      <dgm:spPr/>
      <dgm:t>
        <a:bodyPr/>
        <a:lstStyle/>
        <a:p>
          <a:endParaRPr lang="ru-RU"/>
        </a:p>
      </dgm:t>
    </dgm:pt>
    <dgm:pt modelId="{1F0444C3-AAFB-49C3-9A98-5DE50A565CED}" type="sibTrans" cxnId="{3A11E56C-CD68-446F-99A8-F0A7154E28B5}">
      <dgm:prSet/>
      <dgm:spPr/>
      <dgm:t>
        <a:bodyPr/>
        <a:lstStyle/>
        <a:p>
          <a:endParaRPr lang="ru-RU"/>
        </a:p>
      </dgm:t>
    </dgm:pt>
    <dgm:pt modelId="{142731D9-35C7-445A-8890-CA8043F37A09}">
      <dgm:prSet phldrT="[Текст]"/>
      <dgm:spPr/>
      <dgm:t>
        <a:bodyPr/>
        <a:lstStyle/>
        <a:p>
          <a:r>
            <a:rPr lang="ru-RU" dirty="0"/>
            <a:t>МП «Информационное общество»</a:t>
          </a:r>
        </a:p>
      </dgm:t>
    </dgm:pt>
    <dgm:pt modelId="{C9E9F228-02C0-4CFC-9EC8-25D01B607779}" type="parTrans" cxnId="{47847527-AC19-42EE-A63F-4341C9E79A2B}">
      <dgm:prSet/>
      <dgm:spPr/>
      <dgm:t>
        <a:bodyPr/>
        <a:lstStyle/>
        <a:p>
          <a:endParaRPr lang="ru-RU"/>
        </a:p>
      </dgm:t>
    </dgm:pt>
    <dgm:pt modelId="{9349F73F-BC81-4D9F-AEAE-864BBF7835AB}" type="sibTrans" cxnId="{47847527-AC19-42EE-A63F-4341C9E79A2B}">
      <dgm:prSet/>
      <dgm:spPr/>
      <dgm:t>
        <a:bodyPr/>
        <a:lstStyle/>
        <a:p>
          <a:endParaRPr lang="ru-RU"/>
        </a:p>
      </dgm:t>
    </dgm:pt>
    <dgm:pt modelId="{5B6C8D6B-A68D-42C8-9016-7BD4ABAF2B54}">
      <dgm:prSet phldrT="[Текст]"/>
      <dgm:spPr/>
      <dgm:t>
        <a:bodyPr/>
        <a:lstStyle/>
        <a:p>
          <a:r>
            <a:rPr lang="ru-RU" dirty="0"/>
            <a:t>Уточненный план на год  - 140,1 </a:t>
          </a:r>
          <a:r>
            <a:rPr lang="ru-RU" dirty="0" err="1"/>
            <a:t>тыс.руб</a:t>
          </a:r>
          <a:endParaRPr lang="ru-RU" dirty="0"/>
        </a:p>
      </dgm:t>
    </dgm:pt>
    <dgm:pt modelId="{09CC7433-003F-4BEA-9892-88A204864171}" type="parTrans" cxnId="{14538FBB-0D91-4FEF-A5A2-A0EA85C15644}">
      <dgm:prSet/>
      <dgm:spPr/>
      <dgm:t>
        <a:bodyPr/>
        <a:lstStyle/>
        <a:p>
          <a:endParaRPr lang="ru-RU"/>
        </a:p>
      </dgm:t>
    </dgm:pt>
    <dgm:pt modelId="{2A74D2B5-0EA7-4D20-86D0-6A02BE600F42}" type="sibTrans" cxnId="{14538FBB-0D91-4FEF-A5A2-A0EA85C15644}">
      <dgm:prSet/>
      <dgm:spPr/>
      <dgm:t>
        <a:bodyPr/>
        <a:lstStyle/>
        <a:p>
          <a:endParaRPr lang="ru-RU"/>
        </a:p>
      </dgm:t>
    </dgm:pt>
    <dgm:pt modelId="{59F8217A-DD0E-46B2-B656-9535722B231B}">
      <dgm:prSet phldrT="[Текст]"/>
      <dgm:spPr/>
      <dgm:t>
        <a:bodyPr/>
        <a:lstStyle/>
        <a:p>
          <a:r>
            <a:rPr lang="ru-RU" dirty="0"/>
            <a:t>Исполнено на 01.10.2021г – 89,8тыс.руб или 64,1%</a:t>
          </a:r>
        </a:p>
      </dgm:t>
    </dgm:pt>
    <dgm:pt modelId="{213FDC09-0D43-4298-A2BA-65EF49316CE2}" type="parTrans" cxnId="{BAA73FFC-2434-41E8-824F-62A185158F4F}">
      <dgm:prSet/>
      <dgm:spPr/>
      <dgm:t>
        <a:bodyPr/>
        <a:lstStyle/>
        <a:p>
          <a:endParaRPr lang="ru-RU"/>
        </a:p>
      </dgm:t>
    </dgm:pt>
    <dgm:pt modelId="{B45C927D-B999-4918-BD03-33FAE30050FC}" type="sibTrans" cxnId="{BAA73FFC-2434-41E8-824F-62A185158F4F}">
      <dgm:prSet/>
      <dgm:spPr/>
      <dgm:t>
        <a:bodyPr/>
        <a:lstStyle/>
        <a:p>
          <a:endParaRPr lang="ru-RU"/>
        </a:p>
      </dgm:t>
    </dgm:pt>
    <dgm:pt modelId="{7A748883-ED70-4E4C-94AE-6A5AA46E19F3}">
      <dgm:prSet phldrT="[Текст]"/>
      <dgm:spPr/>
      <dgm:t>
        <a:bodyPr/>
        <a:lstStyle/>
        <a:p>
          <a:r>
            <a:rPr lang="ru-RU" dirty="0"/>
            <a:t>МП «Обеспечение качественными коммунальными услугами </a:t>
          </a:r>
          <a:r>
            <a:rPr lang="ru-RU" dirty="0" err="1"/>
            <a:t>населления</a:t>
          </a:r>
          <a:r>
            <a:rPr lang="ru-RU" dirty="0"/>
            <a:t> и повышение уровня благоустройства»</a:t>
          </a:r>
        </a:p>
      </dgm:t>
    </dgm:pt>
    <dgm:pt modelId="{D9480FA7-6417-43DF-B1E3-455B335297D2}" type="parTrans" cxnId="{122DA987-1B15-4F1C-B43B-38296DA95CF8}">
      <dgm:prSet/>
      <dgm:spPr/>
      <dgm:t>
        <a:bodyPr/>
        <a:lstStyle/>
        <a:p>
          <a:endParaRPr lang="ru-RU"/>
        </a:p>
      </dgm:t>
    </dgm:pt>
    <dgm:pt modelId="{BD5B46C8-40FD-41EA-B08F-B3EC6303CE1C}" type="sibTrans" cxnId="{122DA987-1B15-4F1C-B43B-38296DA95CF8}">
      <dgm:prSet/>
      <dgm:spPr/>
      <dgm:t>
        <a:bodyPr/>
        <a:lstStyle/>
        <a:p>
          <a:endParaRPr lang="ru-RU"/>
        </a:p>
      </dgm:t>
    </dgm:pt>
    <dgm:pt modelId="{1967AB95-CDD4-4D8A-A059-E9E4CDA4D557}">
      <dgm:prSet phldrT="[Текст]"/>
      <dgm:spPr/>
      <dgm:t>
        <a:bodyPr/>
        <a:lstStyle/>
        <a:p>
          <a:r>
            <a:rPr lang="ru-RU" dirty="0"/>
            <a:t>Уточненный план на год  - 11859,5тыс.руб</a:t>
          </a:r>
        </a:p>
      </dgm:t>
    </dgm:pt>
    <dgm:pt modelId="{EBC954AB-560F-459E-A69C-BB8575A72388}" type="parTrans" cxnId="{3746BDFF-0C11-4576-883A-0B3C9BB41475}">
      <dgm:prSet/>
      <dgm:spPr/>
      <dgm:t>
        <a:bodyPr/>
        <a:lstStyle/>
        <a:p>
          <a:endParaRPr lang="ru-RU"/>
        </a:p>
      </dgm:t>
    </dgm:pt>
    <dgm:pt modelId="{2B75A309-C586-465D-A843-6D6E34F4D612}" type="sibTrans" cxnId="{3746BDFF-0C11-4576-883A-0B3C9BB41475}">
      <dgm:prSet/>
      <dgm:spPr/>
      <dgm:t>
        <a:bodyPr/>
        <a:lstStyle/>
        <a:p>
          <a:endParaRPr lang="ru-RU"/>
        </a:p>
      </dgm:t>
    </dgm:pt>
    <dgm:pt modelId="{E4A72624-8763-46EC-B4B8-261E6A8A9B07}">
      <dgm:prSet phldrT="[Текст]"/>
      <dgm:spPr/>
      <dgm:t>
        <a:bodyPr/>
        <a:lstStyle/>
        <a:p>
          <a:r>
            <a:rPr lang="ru-RU" dirty="0"/>
            <a:t>Исполнено на 01.10.2021г – 8563,1 </a:t>
          </a:r>
          <a:r>
            <a:rPr lang="ru-RU" dirty="0" err="1"/>
            <a:t>тыс.руб</a:t>
          </a:r>
          <a:r>
            <a:rPr lang="ru-RU" dirty="0"/>
            <a:t> или 72,2 %</a:t>
          </a:r>
        </a:p>
      </dgm:t>
    </dgm:pt>
    <dgm:pt modelId="{1D03F583-D8A0-4426-BCDE-2DCB66D9EBF4}" type="parTrans" cxnId="{272CA012-A8FF-4E3C-B29B-1CDED8675987}">
      <dgm:prSet/>
      <dgm:spPr/>
      <dgm:t>
        <a:bodyPr/>
        <a:lstStyle/>
        <a:p>
          <a:endParaRPr lang="ru-RU"/>
        </a:p>
      </dgm:t>
    </dgm:pt>
    <dgm:pt modelId="{180E5DFC-37FC-4A7E-B0D5-60DC727568C5}" type="sibTrans" cxnId="{272CA012-A8FF-4E3C-B29B-1CDED8675987}">
      <dgm:prSet/>
      <dgm:spPr/>
      <dgm:t>
        <a:bodyPr/>
        <a:lstStyle/>
        <a:p>
          <a:endParaRPr lang="ru-RU"/>
        </a:p>
      </dgm:t>
    </dgm:pt>
    <dgm:pt modelId="{AC22B7AB-6E22-4F4C-AD1C-1B1DFFD068B0}">
      <dgm:prSet/>
      <dgm:spPr/>
      <dgm:t>
        <a:bodyPr/>
        <a:lstStyle/>
        <a:p>
          <a:endParaRPr lang="ru-RU" dirty="0"/>
        </a:p>
      </dgm:t>
    </dgm:pt>
    <dgm:pt modelId="{63BA2F97-750F-48D0-863D-4A0472FE02C3}" type="parTrans" cxnId="{D28DA9EA-874B-4FB0-B448-C9170320FEFC}">
      <dgm:prSet/>
      <dgm:spPr/>
      <dgm:t>
        <a:bodyPr/>
        <a:lstStyle/>
        <a:p>
          <a:endParaRPr lang="ru-RU"/>
        </a:p>
      </dgm:t>
    </dgm:pt>
    <dgm:pt modelId="{96E081E2-C722-4136-A940-A4F49A66924A}" type="sibTrans" cxnId="{D28DA9EA-874B-4FB0-B448-C9170320FEFC}">
      <dgm:prSet/>
      <dgm:spPr/>
      <dgm:t>
        <a:bodyPr/>
        <a:lstStyle/>
        <a:p>
          <a:endParaRPr lang="ru-RU"/>
        </a:p>
      </dgm:t>
    </dgm:pt>
    <dgm:pt modelId="{A799781F-D86B-47D0-BE67-A5971F0D3BC5}">
      <dgm:prSet/>
      <dgm:spPr/>
      <dgm:t>
        <a:bodyPr/>
        <a:lstStyle/>
        <a:p>
          <a:endParaRPr lang="ru-RU" dirty="0"/>
        </a:p>
      </dgm:t>
    </dgm:pt>
    <dgm:pt modelId="{3421E406-5892-4AEA-92B5-74F0F2441AEB}" type="parTrans" cxnId="{7E35033D-7DB0-4338-B704-F190CCEE7701}">
      <dgm:prSet/>
      <dgm:spPr/>
      <dgm:t>
        <a:bodyPr/>
        <a:lstStyle/>
        <a:p>
          <a:endParaRPr lang="ru-RU"/>
        </a:p>
      </dgm:t>
    </dgm:pt>
    <dgm:pt modelId="{0C4686FA-5F23-4659-8A2D-AE8F8C81D10A}" type="sibTrans" cxnId="{7E35033D-7DB0-4338-B704-F190CCEE7701}">
      <dgm:prSet/>
      <dgm:spPr/>
      <dgm:t>
        <a:bodyPr/>
        <a:lstStyle/>
        <a:p>
          <a:endParaRPr lang="ru-RU"/>
        </a:p>
      </dgm:t>
    </dgm:pt>
    <dgm:pt modelId="{5B72B0FA-DACF-466C-AF2A-92625E8398CA}" type="pres">
      <dgm:prSet presAssocID="{486F1655-B3E7-4DAD-87A6-417F09D4583A}" presName="linear" presStyleCnt="0">
        <dgm:presLayoutVars>
          <dgm:dir/>
          <dgm:resizeHandles val="exact"/>
        </dgm:presLayoutVars>
      </dgm:prSet>
      <dgm:spPr/>
    </dgm:pt>
    <dgm:pt modelId="{854ED2D5-BD2D-49E7-AB66-19B998CF34A0}" type="pres">
      <dgm:prSet presAssocID="{43D3CB18-5803-4E66-B8EB-84719AC1076D}" presName="comp" presStyleCnt="0"/>
      <dgm:spPr/>
    </dgm:pt>
    <dgm:pt modelId="{76B5FFB4-40A7-40F6-BBAD-86C08B1E952E}" type="pres">
      <dgm:prSet presAssocID="{43D3CB18-5803-4E66-B8EB-84719AC1076D}" presName="box" presStyleLbl="node1" presStyleIdx="0" presStyleCnt="3"/>
      <dgm:spPr/>
    </dgm:pt>
    <dgm:pt modelId="{A17211D4-6CA8-490E-9D7A-DDF979C6CF09}" type="pres">
      <dgm:prSet presAssocID="{43D3CB18-5803-4E66-B8EB-84719AC1076D}" presName="img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l="-7000" r="-7000"/>
          </a:stretch>
        </a:blipFill>
      </dgm:spPr>
    </dgm:pt>
    <dgm:pt modelId="{4314F5D4-0068-40FA-A5D9-C1C4EDAF334A}" type="pres">
      <dgm:prSet presAssocID="{43D3CB18-5803-4E66-B8EB-84719AC1076D}" presName="text" presStyleLbl="node1" presStyleIdx="0" presStyleCnt="3">
        <dgm:presLayoutVars>
          <dgm:bulletEnabled val="1"/>
        </dgm:presLayoutVars>
      </dgm:prSet>
      <dgm:spPr/>
    </dgm:pt>
    <dgm:pt modelId="{6968D6F7-96CD-408F-94CC-3F5C49AA2BCB}" type="pres">
      <dgm:prSet presAssocID="{435EC7D5-C0B0-45E8-8620-E82C38B59E42}" presName="spacer" presStyleCnt="0"/>
      <dgm:spPr/>
    </dgm:pt>
    <dgm:pt modelId="{000B0EB1-4575-4F51-BD37-81AC19E1D1AB}" type="pres">
      <dgm:prSet presAssocID="{142731D9-35C7-445A-8890-CA8043F37A09}" presName="comp" presStyleCnt="0"/>
      <dgm:spPr/>
    </dgm:pt>
    <dgm:pt modelId="{5173F8A0-F028-41AE-85FF-AF7AD50EF251}" type="pres">
      <dgm:prSet presAssocID="{142731D9-35C7-445A-8890-CA8043F37A09}" presName="box" presStyleLbl="node1" presStyleIdx="1" presStyleCnt="3"/>
      <dgm:spPr/>
    </dgm:pt>
    <dgm:pt modelId="{94388919-A234-4707-AD80-446C0FA695BC}" type="pres">
      <dgm:prSet presAssocID="{142731D9-35C7-445A-8890-CA8043F37A0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0BA77B55-6EBE-4792-B527-FB0A480AE096}" type="pres">
      <dgm:prSet presAssocID="{142731D9-35C7-445A-8890-CA8043F37A09}" presName="text" presStyleLbl="node1" presStyleIdx="1" presStyleCnt="3">
        <dgm:presLayoutVars>
          <dgm:bulletEnabled val="1"/>
        </dgm:presLayoutVars>
      </dgm:prSet>
      <dgm:spPr/>
    </dgm:pt>
    <dgm:pt modelId="{7CBE44ED-E8C3-4AAE-AE23-48CB228EB706}" type="pres">
      <dgm:prSet presAssocID="{9349F73F-BC81-4D9F-AEAE-864BBF7835AB}" presName="spacer" presStyleCnt="0"/>
      <dgm:spPr/>
    </dgm:pt>
    <dgm:pt modelId="{FD6D0711-F230-42CE-B3C6-E3777896EC86}" type="pres">
      <dgm:prSet presAssocID="{7A748883-ED70-4E4C-94AE-6A5AA46E19F3}" presName="comp" presStyleCnt="0"/>
      <dgm:spPr/>
    </dgm:pt>
    <dgm:pt modelId="{20B92D94-B203-4EF5-BEC9-0BD617B127DB}" type="pres">
      <dgm:prSet presAssocID="{7A748883-ED70-4E4C-94AE-6A5AA46E19F3}" presName="box" presStyleLbl="node1" presStyleIdx="2" presStyleCnt="3"/>
      <dgm:spPr/>
    </dgm:pt>
    <dgm:pt modelId="{784FB10B-A62F-4C89-9426-DFD2805589F7}" type="pres">
      <dgm:prSet presAssocID="{7A748883-ED70-4E4C-94AE-6A5AA46E19F3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54378B16-C890-4C8A-8502-C0A2A1DF69DC}" type="pres">
      <dgm:prSet presAssocID="{7A748883-ED70-4E4C-94AE-6A5AA46E19F3}" presName="text" presStyleLbl="node1" presStyleIdx="2" presStyleCnt="3">
        <dgm:presLayoutVars>
          <dgm:bulletEnabled val="1"/>
        </dgm:presLayoutVars>
      </dgm:prSet>
      <dgm:spPr/>
    </dgm:pt>
  </dgm:ptLst>
  <dgm:cxnLst>
    <dgm:cxn modelId="{C8527D09-43EA-4D7B-9BEA-E1978FD5DFDE}" type="presOf" srcId="{A799781F-D86B-47D0-BE67-A5971F0D3BC5}" destId="{20B92D94-B203-4EF5-BEC9-0BD617B127DB}" srcOrd="0" destOrd="3" presId="urn:microsoft.com/office/officeart/2005/8/layout/vList4"/>
    <dgm:cxn modelId="{18C8060F-184B-4220-B07D-E9741DDBFF48}" type="presOf" srcId="{5B6C8D6B-A68D-42C8-9016-7BD4ABAF2B54}" destId="{5173F8A0-F028-41AE-85FF-AF7AD50EF251}" srcOrd="0" destOrd="1" presId="urn:microsoft.com/office/officeart/2005/8/layout/vList4"/>
    <dgm:cxn modelId="{272CA012-A8FF-4E3C-B29B-1CDED8675987}" srcId="{7A748883-ED70-4E4C-94AE-6A5AA46E19F3}" destId="{E4A72624-8763-46EC-B4B8-261E6A8A9B07}" srcOrd="1" destOrd="0" parTransId="{1D03F583-D8A0-4426-BCDE-2DCB66D9EBF4}" sibTransId="{180E5DFC-37FC-4A7E-B0D5-60DC727568C5}"/>
    <dgm:cxn modelId="{F7E5D116-7398-4ED0-95F7-B2790352135E}" type="presOf" srcId="{7A748883-ED70-4E4C-94AE-6A5AA46E19F3}" destId="{54378B16-C890-4C8A-8502-C0A2A1DF69DC}" srcOrd="1" destOrd="0" presId="urn:microsoft.com/office/officeart/2005/8/layout/vList4"/>
    <dgm:cxn modelId="{28F5C11F-4989-4109-AFB6-7F6F954A8B03}" type="presOf" srcId="{1967AB95-CDD4-4D8A-A059-E9E4CDA4D557}" destId="{54378B16-C890-4C8A-8502-C0A2A1DF69DC}" srcOrd="1" destOrd="1" presId="urn:microsoft.com/office/officeart/2005/8/layout/vList4"/>
    <dgm:cxn modelId="{47847527-AC19-42EE-A63F-4341C9E79A2B}" srcId="{486F1655-B3E7-4DAD-87A6-417F09D4583A}" destId="{142731D9-35C7-445A-8890-CA8043F37A09}" srcOrd="1" destOrd="0" parTransId="{C9E9F228-02C0-4CFC-9EC8-25D01B607779}" sibTransId="{9349F73F-BC81-4D9F-AEAE-864BBF7835AB}"/>
    <dgm:cxn modelId="{FAF12E2C-5A90-47B8-AE19-20BD42C33D19}" type="presOf" srcId="{59F8217A-DD0E-46B2-B656-9535722B231B}" destId="{5173F8A0-F028-41AE-85FF-AF7AD50EF251}" srcOrd="0" destOrd="2" presId="urn:microsoft.com/office/officeart/2005/8/layout/vList4"/>
    <dgm:cxn modelId="{D3BF0530-7A7C-449D-BCEC-E9CF654D8DE4}" srcId="{486F1655-B3E7-4DAD-87A6-417F09D4583A}" destId="{43D3CB18-5803-4E66-B8EB-84719AC1076D}" srcOrd="0" destOrd="0" parTransId="{D2D68B40-6F8C-41CC-8C2F-94145C283EAE}" sibTransId="{435EC7D5-C0B0-45E8-8620-E82C38B59E42}"/>
    <dgm:cxn modelId="{94DE2934-A687-4F7B-B9DA-F8BC4C216C73}" type="presOf" srcId="{59F8217A-DD0E-46B2-B656-9535722B231B}" destId="{0BA77B55-6EBE-4792-B527-FB0A480AE096}" srcOrd="1" destOrd="2" presId="urn:microsoft.com/office/officeart/2005/8/layout/vList4"/>
    <dgm:cxn modelId="{7E35033D-7DB0-4338-B704-F190CCEE7701}" srcId="{7A748883-ED70-4E4C-94AE-6A5AA46E19F3}" destId="{A799781F-D86B-47D0-BE67-A5971F0D3BC5}" srcOrd="2" destOrd="0" parTransId="{3421E406-5892-4AEA-92B5-74F0F2441AEB}" sibTransId="{0C4686FA-5F23-4659-8A2D-AE8F8C81D10A}"/>
    <dgm:cxn modelId="{7EDC6745-96B0-4395-A5CD-9088F0C49851}" type="presOf" srcId="{7E3DA40D-A207-4581-A4FA-2FE7403664EB}" destId="{4314F5D4-0068-40FA-A5D9-C1C4EDAF334A}" srcOrd="1" destOrd="2" presId="urn:microsoft.com/office/officeart/2005/8/layout/vList4"/>
    <dgm:cxn modelId="{58499A6A-281E-48E8-BB80-72AD1627ABFC}" type="presOf" srcId="{486F1655-B3E7-4DAD-87A6-417F09D4583A}" destId="{5B72B0FA-DACF-466C-AF2A-92625E8398CA}" srcOrd="0" destOrd="0" presId="urn:microsoft.com/office/officeart/2005/8/layout/vList4"/>
    <dgm:cxn modelId="{3A11E56C-CD68-446F-99A8-F0A7154E28B5}" srcId="{43D3CB18-5803-4E66-B8EB-84719AC1076D}" destId="{7E3DA40D-A207-4581-A4FA-2FE7403664EB}" srcOrd="1" destOrd="0" parTransId="{33046C30-4FB0-48D6-A35C-E9F451F237CD}" sibTransId="{1F0444C3-AAFB-49C3-9A98-5DE50A565CED}"/>
    <dgm:cxn modelId="{6B9D3E56-6ACC-44D9-AD92-713E6901B435}" type="presOf" srcId="{AC22B7AB-6E22-4F4C-AD1C-1B1DFFD068B0}" destId="{5173F8A0-F028-41AE-85FF-AF7AD50EF251}" srcOrd="0" destOrd="3" presId="urn:microsoft.com/office/officeart/2005/8/layout/vList4"/>
    <dgm:cxn modelId="{FAB42881-B719-441E-9E2B-7E62E96F268A}" type="presOf" srcId="{7A748883-ED70-4E4C-94AE-6A5AA46E19F3}" destId="{20B92D94-B203-4EF5-BEC9-0BD617B127DB}" srcOrd="0" destOrd="0" presId="urn:microsoft.com/office/officeart/2005/8/layout/vList4"/>
    <dgm:cxn modelId="{122DA987-1B15-4F1C-B43B-38296DA95CF8}" srcId="{486F1655-B3E7-4DAD-87A6-417F09D4583A}" destId="{7A748883-ED70-4E4C-94AE-6A5AA46E19F3}" srcOrd="2" destOrd="0" parTransId="{D9480FA7-6417-43DF-B1E3-455B335297D2}" sibTransId="{BD5B46C8-40FD-41EA-B08F-B3EC6303CE1C}"/>
    <dgm:cxn modelId="{2E405388-693B-4142-9FB2-A14F4D6FF031}" srcId="{43D3CB18-5803-4E66-B8EB-84719AC1076D}" destId="{E0D04150-5B5C-486C-8BF9-5B631D31D072}" srcOrd="0" destOrd="0" parTransId="{8500066D-F670-4421-8585-948D4A3A6164}" sibTransId="{B1BD38C8-FDF7-4DE7-A2EC-DFA02E47F650}"/>
    <dgm:cxn modelId="{47543C89-522D-4428-9CA5-A7B4F4F7884A}" type="presOf" srcId="{E4A72624-8763-46EC-B4B8-261E6A8A9B07}" destId="{20B92D94-B203-4EF5-BEC9-0BD617B127DB}" srcOrd="0" destOrd="2" presId="urn:microsoft.com/office/officeart/2005/8/layout/vList4"/>
    <dgm:cxn modelId="{EA5C988C-2C3A-44A0-8293-09539BF2C537}" type="presOf" srcId="{142731D9-35C7-445A-8890-CA8043F37A09}" destId="{5173F8A0-F028-41AE-85FF-AF7AD50EF251}" srcOrd="0" destOrd="0" presId="urn:microsoft.com/office/officeart/2005/8/layout/vList4"/>
    <dgm:cxn modelId="{95457CA3-F4D6-48A6-A48A-6E713E8D95AC}" type="presOf" srcId="{1967AB95-CDD4-4D8A-A059-E9E4CDA4D557}" destId="{20B92D94-B203-4EF5-BEC9-0BD617B127DB}" srcOrd="0" destOrd="1" presId="urn:microsoft.com/office/officeart/2005/8/layout/vList4"/>
    <dgm:cxn modelId="{E7E460A8-34E5-41EA-A944-D8E812C5934B}" type="presOf" srcId="{43D3CB18-5803-4E66-B8EB-84719AC1076D}" destId="{4314F5D4-0068-40FA-A5D9-C1C4EDAF334A}" srcOrd="1" destOrd="0" presId="urn:microsoft.com/office/officeart/2005/8/layout/vList4"/>
    <dgm:cxn modelId="{9148EBB4-689B-49E6-A497-2D6A9ABC3835}" type="presOf" srcId="{43D3CB18-5803-4E66-B8EB-84719AC1076D}" destId="{76B5FFB4-40A7-40F6-BBAD-86C08B1E952E}" srcOrd="0" destOrd="0" presId="urn:microsoft.com/office/officeart/2005/8/layout/vList4"/>
    <dgm:cxn modelId="{14538FBB-0D91-4FEF-A5A2-A0EA85C15644}" srcId="{142731D9-35C7-445A-8890-CA8043F37A09}" destId="{5B6C8D6B-A68D-42C8-9016-7BD4ABAF2B54}" srcOrd="0" destOrd="0" parTransId="{09CC7433-003F-4BEA-9892-88A204864171}" sibTransId="{2A74D2B5-0EA7-4D20-86D0-6A02BE600F42}"/>
    <dgm:cxn modelId="{87F3CFC2-B968-4A3B-9EE9-1E36CACBA542}" type="presOf" srcId="{E4A72624-8763-46EC-B4B8-261E6A8A9B07}" destId="{54378B16-C890-4C8A-8502-C0A2A1DF69DC}" srcOrd="1" destOrd="2" presId="urn:microsoft.com/office/officeart/2005/8/layout/vList4"/>
    <dgm:cxn modelId="{3DC782C9-D15A-473C-BA98-134D82878A72}" type="presOf" srcId="{A799781F-D86B-47D0-BE67-A5971F0D3BC5}" destId="{54378B16-C890-4C8A-8502-C0A2A1DF69DC}" srcOrd="1" destOrd="3" presId="urn:microsoft.com/office/officeart/2005/8/layout/vList4"/>
    <dgm:cxn modelId="{8F5505CD-45FE-4A0D-9703-BFC093DDDE6B}" type="presOf" srcId="{7E3DA40D-A207-4581-A4FA-2FE7403664EB}" destId="{76B5FFB4-40A7-40F6-BBAD-86C08B1E952E}" srcOrd="0" destOrd="2" presId="urn:microsoft.com/office/officeart/2005/8/layout/vList4"/>
    <dgm:cxn modelId="{A9D3C3CE-8338-4FBF-BF05-E51EEB833BB3}" type="presOf" srcId="{E0D04150-5B5C-486C-8BF9-5B631D31D072}" destId="{4314F5D4-0068-40FA-A5D9-C1C4EDAF334A}" srcOrd="1" destOrd="1" presId="urn:microsoft.com/office/officeart/2005/8/layout/vList4"/>
    <dgm:cxn modelId="{76DC6FD5-9923-4330-ADB9-2AEB50958C3C}" type="presOf" srcId="{AC22B7AB-6E22-4F4C-AD1C-1B1DFFD068B0}" destId="{0BA77B55-6EBE-4792-B527-FB0A480AE096}" srcOrd="1" destOrd="3" presId="urn:microsoft.com/office/officeart/2005/8/layout/vList4"/>
    <dgm:cxn modelId="{62D190D8-8D82-424E-898F-05D07BE7C285}" type="presOf" srcId="{142731D9-35C7-445A-8890-CA8043F37A09}" destId="{0BA77B55-6EBE-4792-B527-FB0A480AE096}" srcOrd="1" destOrd="0" presId="urn:microsoft.com/office/officeart/2005/8/layout/vList4"/>
    <dgm:cxn modelId="{D28DA9EA-874B-4FB0-B448-C9170320FEFC}" srcId="{142731D9-35C7-445A-8890-CA8043F37A09}" destId="{AC22B7AB-6E22-4F4C-AD1C-1B1DFFD068B0}" srcOrd="2" destOrd="0" parTransId="{63BA2F97-750F-48D0-863D-4A0472FE02C3}" sibTransId="{96E081E2-C722-4136-A940-A4F49A66924A}"/>
    <dgm:cxn modelId="{38D424ED-DA4C-4905-A8EA-F9825108C84F}" type="presOf" srcId="{E0D04150-5B5C-486C-8BF9-5B631D31D072}" destId="{76B5FFB4-40A7-40F6-BBAD-86C08B1E952E}" srcOrd="0" destOrd="1" presId="urn:microsoft.com/office/officeart/2005/8/layout/vList4"/>
    <dgm:cxn modelId="{621E76F9-C177-4960-B81C-4694059B4F9B}" type="presOf" srcId="{5B6C8D6B-A68D-42C8-9016-7BD4ABAF2B54}" destId="{0BA77B55-6EBE-4792-B527-FB0A480AE096}" srcOrd="1" destOrd="1" presId="urn:microsoft.com/office/officeart/2005/8/layout/vList4"/>
    <dgm:cxn modelId="{BAA73FFC-2434-41E8-824F-62A185158F4F}" srcId="{142731D9-35C7-445A-8890-CA8043F37A09}" destId="{59F8217A-DD0E-46B2-B656-9535722B231B}" srcOrd="1" destOrd="0" parTransId="{213FDC09-0D43-4298-A2BA-65EF49316CE2}" sibTransId="{B45C927D-B999-4918-BD03-33FAE30050FC}"/>
    <dgm:cxn modelId="{3746BDFF-0C11-4576-883A-0B3C9BB41475}" srcId="{7A748883-ED70-4E4C-94AE-6A5AA46E19F3}" destId="{1967AB95-CDD4-4D8A-A059-E9E4CDA4D557}" srcOrd="0" destOrd="0" parTransId="{EBC954AB-560F-459E-A69C-BB8575A72388}" sibTransId="{2B75A309-C586-465D-A843-6D6E34F4D612}"/>
    <dgm:cxn modelId="{42E64430-2E68-4547-BB73-C3D9F20A7566}" type="presParOf" srcId="{5B72B0FA-DACF-466C-AF2A-92625E8398CA}" destId="{854ED2D5-BD2D-49E7-AB66-19B998CF34A0}" srcOrd="0" destOrd="0" presId="urn:microsoft.com/office/officeart/2005/8/layout/vList4"/>
    <dgm:cxn modelId="{CEABE9C7-33F6-4FC2-978E-00E4217E4C09}" type="presParOf" srcId="{854ED2D5-BD2D-49E7-AB66-19B998CF34A0}" destId="{76B5FFB4-40A7-40F6-BBAD-86C08B1E952E}" srcOrd="0" destOrd="0" presId="urn:microsoft.com/office/officeart/2005/8/layout/vList4"/>
    <dgm:cxn modelId="{39D0C8F9-1220-43EF-B4E4-4305D4EAB3CE}" type="presParOf" srcId="{854ED2D5-BD2D-49E7-AB66-19B998CF34A0}" destId="{A17211D4-6CA8-490E-9D7A-DDF979C6CF09}" srcOrd="1" destOrd="0" presId="urn:microsoft.com/office/officeart/2005/8/layout/vList4"/>
    <dgm:cxn modelId="{2CC50CBF-4B75-4847-84F0-F5C31820DE84}" type="presParOf" srcId="{854ED2D5-BD2D-49E7-AB66-19B998CF34A0}" destId="{4314F5D4-0068-40FA-A5D9-C1C4EDAF334A}" srcOrd="2" destOrd="0" presId="urn:microsoft.com/office/officeart/2005/8/layout/vList4"/>
    <dgm:cxn modelId="{6F9B2DF5-D6C5-452F-A063-972F933DDA9C}" type="presParOf" srcId="{5B72B0FA-DACF-466C-AF2A-92625E8398CA}" destId="{6968D6F7-96CD-408F-94CC-3F5C49AA2BCB}" srcOrd="1" destOrd="0" presId="urn:microsoft.com/office/officeart/2005/8/layout/vList4"/>
    <dgm:cxn modelId="{D0C2E8D6-7A2D-45A0-85DA-ADA08FFD1110}" type="presParOf" srcId="{5B72B0FA-DACF-466C-AF2A-92625E8398CA}" destId="{000B0EB1-4575-4F51-BD37-81AC19E1D1AB}" srcOrd="2" destOrd="0" presId="urn:microsoft.com/office/officeart/2005/8/layout/vList4"/>
    <dgm:cxn modelId="{C99546F0-407D-4D4C-A593-2E64B87841A4}" type="presParOf" srcId="{000B0EB1-4575-4F51-BD37-81AC19E1D1AB}" destId="{5173F8A0-F028-41AE-85FF-AF7AD50EF251}" srcOrd="0" destOrd="0" presId="urn:microsoft.com/office/officeart/2005/8/layout/vList4"/>
    <dgm:cxn modelId="{B6809120-E829-4EF7-BC75-64420FFF47CC}" type="presParOf" srcId="{000B0EB1-4575-4F51-BD37-81AC19E1D1AB}" destId="{94388919-A234-4707-AD80-446C0FA695BC}" srcOrd="1" destOrd="0" presId="urn:microsoft.com/office/officeart/2005/8/layout/vList4"/>
    <dgm:cxn modelId="{536F57A6-A2C7-4DAA-B556-32E67B08A4C1}" type="presParOf" srcId="{000B0EB1-4575-4F51-BD37-81AC19E1D1AB}" destId="{0BA77B55-6EBE-4792-B527-FB0A480AE096}" srcOrd="2" destOrd="0" presId="urn:microsoft.com/office/officeart/2005/8/layout/vList4"/>
    <dgm:cxn modelId="{F71EFE60-9796-4E4E-B009-E5C533786E0A}" type="presParOf" srcId="{5B72B0FA-DACF-466C-AF2A-92625E8398CA}" destId="{7CBE44ED-E8C3-4AAE-AE23-48CB228EB706}" srcOrd="3" destOrd="0" presId="urn:microsoft.com/office/officeart/2005/8/layout/vList4"/>
    <dgm:cxn modelId="{B5C1F34E-5E4D-49F0-98DA-1B964470D86C}" type="presParOf" srcId="{5B72B0FA-DACF-466C-AF2A-92625E8398CA}" destId="{FD6D0711-F230-42CE-B3C6-E3777896EC86}" srcOrd="4" destOrd="0" presId="urn:microsoft.com/office/officeart/2005/8/layout/vList4"/>
    <dgm:cxn modelId="{30315419-5B2D-4A5F-BD45-B264DC7F89FE}" type="presParOf" srcId="{FD6D0711-F230-42CE-B3C6-E3777896EC86}" destId="{20B92D94-B203-4EF5-BEC9-0BD617B127DB}" srcOrd="0" destOrd="0" presId="urn:microsoft.com/office/officeart/2005/8/layout/vList4"/>
    <dgm:cxn modelId="{735B81BD-927D-4310-AC74-BB7D445AC73A}" type="presParOf" srcId="{FD6D0711-F230-42CE-B3C6-E3777896EC86}" destId="{784FB10B-A62F-4C89-9426-DFD2805589F7}" srcOrd="1" destOrd="0" presId="urn:microsoft.com/office/officeart/2005/8/layout/vList4"/>
    <dgm:cxn modelId="{9EE5D85A-9218-4428-A64C-337313EB2460}" type="presParOf" srcId="{FD6D0711-F230-42CE-B3C6-E3777896EC86}" destId="{54378B16-C890-4C8A-8502-C0A2A1DF69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6F1655-B3E7-4DAD-87A6-417F09D4583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3CB18-5803-4E66-B8EB-84719AC1076D}">
      <dgm:prSet phldrT="[Текст]"/>
      <dgm:spPr/>
      <dgm:t>
        <a:bodyPr/>
        <a:lstStyle/>
        <a:p>
          <a:r>
            <a:rPr lang="ru-RU" dirty="0"/>
            <a:t>МП «Развитие культуры»</a:t>
          </a:r>
        </a:p>
      </dgm:t>
    </dgm:pt>
    <dgm:pt modelId="{D2D68B40-6F8C-41CC-8C2F-94145C283EAE}" type="parTrans" cxnId="{D3BF0530-7A7C-449D-BCEC-E9CF654D8DE4}">
      <dgm:prSet/>
      <dgm:spPr/>
      <dgm:t>
        <a:bodyPr/>
        <a:lstStyle/>
        <a:p>
          <a:endParaRPr lang="ru-RU"/>
        </a:p>
      </dgm:t>
    </dgm:pt>
    <dgm:pt modelId="{435EC7D5-C0B0-45E8-8620-E82C38B59E42}" type="sibTrans" cxnId="{D3BF0530-7A7C-449D-BCEC-E9CF654D8DE4}">
      <dgm:prSet/>
      <dgm:spPr/>
      <dgm:t>
        <a:bodyPr/>
        <a:lstStyle/>
        <a:p>
          <a:endParaRPr lang="ru-RU"/>
        </a:p>
      </dgm:t>
    </dgm:pt>
    <dgm:pt modelId="{E0D04150-5B5C-486C-8BF9-5B631D31D072}">
      <dgm:prSet phldrT="[Текст]"/>
      <dgm:spPr/>
      <dgm:t>
        <a:bodyPr/>
        <a:lstStyle/>
        <a:p>
          <a:r>
            <a:rPr lang="ru-RU" dirty="0"/>
            <a:t>Уточненный план на год  - 3300,4 </a:t>
          </a:r>
          <a:r>
            <a:rPr lang="ru-RU" dirty="0" err="1"/>
            <a:t>тыс.руб</a:t>
          </a:r>
          <a:endParaRPr lang="ru-RU" dirty="0"/>
        </a:p>
      </dgm:t>
    </dgm:pt>
    <dgm:pt modelId="{8500066D-F670-4421-8585-948D4A3A6164}" type="parTrans" cxnId="{2E405388-693B-4142-9FB2-A14F4D6FF031}">
      <dgm:prSet/>
      <dgm:spPr/>
      <dgm:t>
        <a:bodyPr/>
        <a:lstStyle/>
        <a:p>
          <a:endParaRPr lang="ru-RU"/>
        </a:p>
      </dgm:t>
    </dgm:pt>
    <dgm:pt modelId="{B1BD38C8-FDF7-4DE7-A2EC-DFA02E47F650}" type="sibTrans" cxnId="{2E405388-693B-4142-9FB2-A14F4D6FF031}">
      <dgm:prSet/>
      <dgm:spPr/>
      <dgm:t>
        <a:bodyPr/>
        <a:lstStyle/>
        <a:p>
          <a:endParaRPr lang="ru-RU"/>
        </a:p>
      </dgm:t>
    </dgm:pt>
    <dgm:pt modelId="{7E3DA40D-A207-4581-A4FA-2FE7403664EB}">
      <dgm:prSet phldrT="[Текст]"/>
      <dgm:spPr/>
      <dgm:t>
        <a:bodyPr/>
        <a:lstStyle/>
        <a:p>
          <a:r>
            <a:rPr lang="ru-RU" dirty="0"/>
            <a:t>Исполнено на 01.10.2021г – 2522,7 </a:t>
          </a:r>
          <a:r>
            <a:rPr lang="ru-RU" dirty="0" err="1"/>
            <a:t>тыс.руб</a:t>
          </a:r>
          <a:r>
            <a:rPr lang="ru-RU" dirty="0"/>
            <a:t> или 76,4 %</a:t>
          </a:r>
        </a:p>
      </dgm:t>
    </dgm:pt>
    <dgm:pt modelId="{33046C30-4FB0-48D6-A35C-E9F451F237CD}" type="parTrans" cxnId="{3A11E56C-CD68-446F-99A8-F0A7154E28B5}">
      <dgm:prSet/>
      <dgm:spPr/>
      <dgm:t>
        <a:bodyPr/>
        <a:lstStyle/>
        <a:p>
          <a:endParaRPr lang="ru-RU"/>
        </a:p>
      </dgm:t>
    </dgm:pt>
    <dgm:pt modelId="{1F0444C3-AAFB-49C3-9A98-5DE50A565CED}" type="sibTrans" cxnId="{3A11E56C-CD68-446F-99A8-F0A7154E28B5}">
      <dgm:prSet/>
      <dgm:spPr/>
      <dgm:t>
        <a:bodyPr/>
        <a:lstStyle/>
        <a:p>
          <a:endParaRPr lang="ru-RU"/>
        </a:p>
      </dgm:t>
    </dgm:pt>
    <dgm:pt modelId="{142731D9-35C7-445A-8890-CA8043F37A09}">
      <dgm:prSet phldrT="[Текст]"/>
      <dgm:spPr/>
      <dgm:t>
        <a:bodyPr/>
        <a:lstStyle/>
        <a:p>
          <a:r>
            <a:rPr lang="ru-RU" dirty="0"/>
            <a:t>МП «Охрана окружающей среды»</a:t>
          </a:r>
        </a:p>
      </dgm:t>
    </dgm:pt>
    <dgm:pt modelId="{C9E9F228-02C0-4CFC-9EC8-25D01B607779}" type="parTrans" cxnId="{47847527-AC19-42EE-A63F-4341C9E79A2B}">
      <dgm:prSet/>
      <dgm:spPr/>
      <dgm:t>
        <a:bodyPr/>
        <a:lstStyle/>
        <a:p>
          <a:endParaRPr lang="ru-RU"/>
        </a:p>
      </dgm:t>
    </dgm:pt>
    <dgm:pt modelId="{9349F73F-BC81-4D9F-AEAE-864BBF7835AB}" type="sibTrans" cxnId="{47847527-AC19-42EE-A63F-4341C9E79A2B}">
      <dgm:prSet/>
      <dgm:spPr/>
      <dgm:t>
        <a:bodyPr/>
        <a:lstStyle/>
        <a:p>
          <a:endParaRPr lang="ru-RU"/>
        </a:p>
      </dgm:t>
    </dgm:pt>
    <dgm:pt modelId="{5B6C8D6B-A68D-42C8-9016-7BD4ABAF2B54}">
      <dgm:prSet phldrT="[Текст]"/>
      <dgm:spPr/>
      <dgm:t>
        <a:bodyPr/>
        <a:lstStyle/>
        <a:p>
          <a:r>
            <a:rPr lang="ru-RU" dirty="0"/>
            <a:t>Уточненный план на год  - 30,0 </a:t>
          </a:r>
          <a:r>
            <a:rPr lang="ru-RU" dirty="0" err="1"/>
            <a:t>тыс.руб</a:t>
          </a:r>
          <a:endParaRPr lang="ru-RU" dirty="0"/>
        </a:p>
      </dgm:t>
    </dgm:pt>
    <dgm:pt modelId="{09CC7433-003F-4BEA-9892-88A204864171}" type="parTrans" cxnId="{14538FBB-0D91-4FEF-A5A2-A0EA85C15644}">
      <dgm:prSet/>
      <dgm:spPr/>
      <dgm:t>
        <a:bodyPr/>
        <a:lstStyle/>
        <a:p>
          <a:endParaRPr lang="ru-RU"/>
        </a:p>
      </dgm:t>
    </dgm:pt>
    <dgm:pt modelId="{2A74D2B5-0EA7-4D20-86D0-6A02BE600F42}" type="sibTrans" cxnId="{14538FBB-0D91-4FEF-A5A2-A0EA85C15644}">
      <dgm:prSet/>
      <dgm:spPr/>
      <dgm:t>
        <a:bodyPr/>
        <a:lstStyle/>
        <a:p>
          <a:endParaRPr lang="ru-RU"/>
        </a:p>
      </dgm:t>
    </dgm:pt>
    <dgm:pt modelId="{59F8217A-DD0E-46B2-B656-9535722B231B}">
      <dgm:prSet phldrT="[Текст]"/>
      <dgm:spPr/>
      <dgm:t>
        <a:bodyPr/>
        <a:lstStyle/>
        <a:p>
          <a:r>
            <a:rPr lang="ru-RU" dirty="0"/>
            <a:t>Исполнено на 01.10.2021г – 23,1тыс.руб или 77,0 %</a:t>
          </a:r>
        </a:p>
      </dgm:t>
    </dgm:pt>
    <dgm:pt modelId="{213FDC09-0D43-4298-A2BA-65EF49316CE2}" type="parTrans" cxnId="{BAA73FFC-2434-41E8-824F-62A185158F4F}">
      <dgm:prSet/>
      <dgm:spPr/>
      <dgm:t>
        <a:bodyPr/>
        <a:lstStyle/>
        <a:p>
          <a:endParaRPr lang="ru-RU"/>
        </a:p>
      </dgm:t>
    </dgm:pt>
    <dgm:pt modelId="{B45C927D-B999-4918-BD03-33FAE30050FC}" type="sibTrans" cxnId="{BAA73FFC-2434-41E8-824F-62A185158F4F}">
      <dgm:prSet/>
      <dgm:spPr/>
      <dgm:t>
        <a:bodyPr/>
        <a:lstStyle/>
        <a:p>
          <a:endParaRPr lang="ru-RU"/>
        </a:p>
      </dgm:t>
    </dgm:pt>
    <dgm:pt modelId="{7A748883-ED70-4E4C-94AE-6A5AA46E19F3}">
      <dgm:prSet phldrT="[Текст]"/>
      <dgm:spPr/>
      <dgm:t>
        <a:bodyPr/>
        <a:lstStyle/>
        <a:p>
          <a:r>
            <a:rPr lang="ru-RU" dirty="0"/>
            <a:t>МП «Защита населения и территории от чрезвычайных ситуаций, обеспечение пожарной безопасности и </a:t>
          </a:r>
          <a:r>
            <a:rPr lang="ru-RU" dirty="0" err="1"/>
            <a:t>безовасности</a:t>
          </a:r>
          <a:r>
            <a:rPr lang="ru-RU" dirty="0"/>
            <a:t> на водных объектах»</a:t>
          </a:r>
        </a:p>
      </dgm:t>
    </dgm:pt>
    <dgm:pt modelId="{D9480FA7-6417-43DF-B1E3-455B335297D2}" type="parTrans" cxnId="{122DA987-1B15-4F1C-B43B-38296DA95CF8}">
      <dgm:prSet/>
      <dgm:spPr/>
      <dgm:t>
        <a:bodyPr/>
        <a:lstStyle/>
        <a:p>
          <a:endParaRPr lang="ru-RU"/>
        </a:p>
      </dgm:t>
    </dgm:pt>
    <dgm:pt modelId="{BD5B46C8-40FD-41EA-B08F-B3EC6303CE1C}" type="sibTrans" cxnId="{122DA987-1B15-4F1C-B43B-38296DA95CF8}">
      <dgm:prSet/>
      <dgm:spPr/>
      <dgm:t>
        <a:bodyPr/>
        <a:lstStyle/>
        <a:p>
          <a:endParaRPr lang="ru-RU"/>
        </a:p>
      </dgm:t>
    </dgm:pt>
    <dgm:pt modelId="{1967AB95-CDD4-4D8A-A059-E9E4CDA4D557}">
      <dgm:prSet phldrT="[Текст]"/>
      <dgm:spPr/>
      <dgm:t>
        <a:bodyPr/>
        <a:lstStyle/>
        <a:p>
          <a:r>
            <a:rPr lang="ru-RU" dirty="0"/>
            <a:t>Уточненный план на год  - 176,8 </a:t>
          </a:r>
          <a:r>
            <a:rPr lang="ru-RU" dirty="0" err="1"/>
            <a:t>тыс.руб</a:t>
          </a:r>
          <a:endParaRPr lang="ru-RU" dirty="0"/>
        </a:p>
      </dgm:t>
    </dgm:pt>
    <dgm:pt modelId="{EBC954AB-560F-459E-A69C-BB8575A72388}" type="parTrans" cxnId="{3746BDFF-0C11-4576-883A-0B3C9BB41475}">
      <dgm:prSet/>
      <dgm:spPr/>
      <dgm:t>
        <a:bodyPr/>
        <a:lstStyle/>
        <a:p>
          <a:endParaRPr lang="ru-RU"/>
        </a:p>
      </dgm:t>
    </dgm:pt>
    <dgm:pt modelId="{2B75A309-C586-465D-A843-6D6E34F4D612}" type="sibTrans" cxnId="{3746BDFF-0C11-4576-883A-0B3C9BB41475}">
      <dgm:prSet/>
      <dgm:spPr/>
      <dgm:t>
        <a:bodyPr/>
        <a:lstStyle/>
        <a:p>
          <a:endParaRPr lang="ru-RU"/>
        </a:p>
      </dgm:t>
    </dgm:pt>
    <dgm:pt modelId="{E4A72624-8763-46EC-B4B8-261E6A8A9B07}">
      <dgm:prSet phldrT="[Текст]"/>
      <dgm:spPr/>
      <dgm:t>
        <a:bodyPr/>
        <a:lstStyle/>
        <a:p>
          <a:r>
            <a:rPr lang="ru-RU" dirty="0"/>
            <a:t>Исполнено на 01.10.2021г – 164,7 </a:t>
          </a:r>
          <a:r>
            <a:rPr lang="ru-RU" dirty="0" err="1"/>
            <a:t>тыс.руб</a:t>
          </a:r>
          <a:r>
            <a:rPr lang="ru-RU" dirty="0"/>
            <a:t> или 93,1%</a:t>
          </a:r>
        </a:p>
      </dgm:t>
    </dgm:pt>
    <dgm:pt modelId="{1D03F583-D8A0-4426-BCDE-2DCB66D9EBF4}" type="parTrans" cxnId="{272CA012-A8FF-4E3C-B29B-1CDED8675987}">
      <dgm:prSet/>
      <dgm:spPr/>
      <dgm:t>
        <a:bodyPr/>
        <a:lstStyle/>
        <a:p>
          <a:endParaRPr lang="ru-RU"/>
        </a:p>
      </dgm:t>
    </dgm:pt>
    <dgm:pt modelId="{180E5DFC-37FC-4A7E-B0D5-60DC727568C5}" type="sibTrans" cxnId="{272CA012-A8FF-4E3C-B29B-1CDED8675987}">
      <dgm:prSet/>
      <dgm:spPr/>
      <dgm:t>
        <a:bodyPr/>
        <a:lstStyle/>
        <a:p>
          <a:endParaRPr lang="ru-RU"/>
        </a:p>
      </dgm:t>
    </dgm:pt>
    <dgm:pt modelId="{AC22B7AB-6E22-4F4C-AD1C-1B1DFFD068B0}">
      <dgm:prSet/>
      <dgm:spPr/>
      <dgm:t>
        <a:bodyPr/>
        <a:lstStyle/>
        <a:p>
          <a:endParaRPr lang="ru-RU" dirty="0"/>
        </a:p>
      </dgm:t>
    </dgm:pt>
    <dgm:pt modelId="{63BA2F97-750F-48D0-863D-4A0472FE02C3}" type="parTrans" cxnId="{D28DA9EA-874B-4FB0-B448-C9170320FEFC}">
      <dgm:prSet/>
      <dgm:spPr/>
      <dgm:t>
        <a:bodyPr/>
        <a:lstStyle/>
        <a:p>
          <a:endParaRPr lang="ru-RU"/>
        </a:p>
      </dgm:t>
    </dgm:pt>
    <dgm:pt modelId="{96E081E2-C722-4136-A940-A4F49A66924A}" type="sibTrans" cxnId="{D28DA9EA-874B-4FB0-B448-C9170320FEFC}">
      <dgm:prSet/>
      <dgm:spPr/>
      <dgm:t>
        <a:bodyPr/>
        <a:lstStyle/>
        <a:p>
          <a:endParaRPr lang="ru-RU"/>
        </a:p>
      </dgm:t>
    </dgm:pt>
    <dgm:pt modelId="{A799781F-D86B-47D0-BE67-A5971F0D3BC5}">
      <dgm:prSet/>
      <dgm:spPr/>
      <dgm:t>
        <a:bodyPr/>
        <a:lstStyle/>
        <a:p>
          <a:endParaRPr lang="ru-RU" dirty="0"/>
        </a:p>
      </dgm:t>
    </dgm:pt>
    <dgm:pt modelId="{3421E406-5892-4AEA-92B5-74F0F2441AEB}" type="parTrans" cxnId="{7E35033D-7DB0-4338-B704-F190CCEE7701}">
      <dgm:prSet/>
      <dgm:spPr/>
      <dgm:t>
        <a:bodyPr/>
        <a:lstStyle/>
        <a:p>
          <a:endParaRPr lang="ru-RU"/>
        </a:p>
      </dgm:t>
    </dgm:pt>
    <dgm:pt modelId="{0C4686FA-5F23-4659-8A2D-AE8F8C81D10A}" type="sibTrans" cxnId="{7E35033D-7DB0-4338-B704-F190CCEE7701}">
      <dgm:prSet/>
      <dgm:spPr/>
      <dgm:t>
        <a:bodyPr/>
        <a:lstStyle/>
        <a:p>
          <a:endParaRPr lang="ru-RU"/>
        </a:p>
      </dgm:t>
    </dgm:pt>
    <dgm:pt modelId="{5B72B0FA-DACF-466C-AF2A-92625E8398CA}" type="pres">
      <dgm:prSet presAssocID="{486F1655-B3E7-4DAD-87A6-417F09D4583A}" presName="linear" presStyleCnt="0">
        <dgm:presLayoutVars>
          <dgm:dir/>
          <dgm:resizeHandles val="exact"/>
        </dgm:presLayoutVars>
      </dgm:prSet>
      <dgm:spPr/>
    </dgm:pt>
    <dgm:pt modelId="{854ED2D5-BD2D-49E7-AB66-19B998CF34A0}" type="pres">
      <dgm:prSet presAssocID="{43D3CB18-5803-4E66-B8EB-84719AC1076D}" presName="comp" presStyleCnt="0"/>
      <dgm:spPr/>
    </dgm:pt>
    <dgm:pt modelId="{76B5FFB4-40A7-40F6-BBAD-86C08B1E952E}" type="pres">
      <dgm:prSet presAssocID="{43D3CB18-5803-4E66-B8EB-84719AC1076D}" presName="box" presStyleLbl="node1" presStyleIdx="0" presStyleCnt="3"/>
      <dgm:spPr/>
    </dgm:pt>
    <dgm:pt modelId="{A17211D4-6CA8-490E-9D7A-DDF979C6CF09}" type="pres">
      <dgm:prSet presAssocID="{43D3CB18-5803-4E66-B8EB-84719AC1076D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</dgm:pt>
    <dgm:pt modelId="{4314F5D4-0068-40FA-A5D9-C1C4EDAF334A}" type="pres">
      <dgm:prSet presAssocID="{43D3CB18-5803-4E66-B8EB-84719AC1076D}" presName="text" presStyleLbl="node1" presStyleIdx="0" presStyleCnt="3">
        <dgm:presLayoutVars>
          <dgm:bulletEnabled val="1"/>
        </dgm:presLayoutVars>
      </dgm:prSet>
      <dgm:spPr/>
    </dgm:pt>
    <dgm:pt modelId="{6968D6F7-96CD-408F-94CC-3F5C49AA2BCB}" type="pres">
      <dgm:prSet presAssocID="{435EC7D5-C0B0-45E8-8620-E82C38B59E42}" presName="spacer" presStyleCnt="0"/>
      <dgm:spPr/>
    </dgm:pt>
    <dgm:pt modelId="{000B0EB1-4575-4F51-BD37-81AC19E1D1AB}" type="pres">
      <dgm:prSet presAssocID="{142731D9-35C7-445A-8890-CA8043F37A09}" presName="comp" presStyleCnt="0"/>
      <dgm:spPr/>
    </dgm:pt>
    <dgm:pt modelId="{5173F8A0-F028-41AE-85FF-AF7AD50EF251}" type="pres">
      <dgm:prSet presAssocID="{142731D9-35C7-445A-8890-CA8043F37A09}" presName="box" presStyleLbl="node1" presStyleIdx="1" presStyleCnt="3"/>
      <dgm:spPr/>
    </dgm:pt>
    <dgm:pt modelId="{94388919-A234-4707-AD80-446C0FA695BC}" type="pres">
      <dgm:prSet presAssocID="{142731D9-35C7-445A-8890-CA8043F37A0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0BA77B55-6EBE-4792-B527-FB0A480AE096}" type="pres">
      <dgm:prSet presAssocID="{142731D9-35C7-445A-8890-CA8043F37A09}" presName="text" presStyleLbl="node1" presStyleIdx="1" presStyleCnt="3">
        <dgm:presLayoutVars>
          <dgm:bulletEnabled val="1"/>
        </dgm:presLayoutVars>
      </dgm:prSet>
      <dgm:spPr/>
    </dgm:pt>
    <dgm:pt modelId="{7CBE44ED-E8C3-4AAE-AE23-48CB228EB706}" type="pres">
      <dgm:prSet presAssocID="{9349F73F-BC81-4D9F-AEAE-864BBF7835AB}" presName="spacer" presStyleCnt="0"/>
      <dgm:spPr/>
    </dgm:pt>
    <dgm:pt modelId="{FD6D0711-F230-42CE-B3C6-E3777896EC86}" type="pres">
      <dgm:prSet presAssocID="{7A748883-ED70-4E4C-94AE-6A5AA46E19F3}" presName="comp" presStyleCnt="0"/>
      <dgm:spPr/>
    </dgm:pt>
    <dgm:pt modelId="{20B92D94-B203-4EF5-BEC9-0BD617B127DB}" type="pres">
      <dgm:prSet presAssocID="{7A748883-ED70-4E4C-94AE-6A5AA46E19F3}" presName="box" presStyleLbl="node1" presStyleIdx="2" presStyleCnt="3"/>
      <dgm:spPr/>
    </dgm:pt>
    <dgm:pt modelId="{784FB10B-A62F-4C89-9426-DFD2805589F7}" type="pres">
      <dgm:prSet presAssocID="{7A748883-ED70-4E4C-94AE-6A5AA46E19F3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54378B16-C890-4C8A-8502-C0A2A1DF69DC}" type="pres">
      <dgm:prSet presAssocID="{7A748883-ED70-4E4C-94AE-6A5AA46E19F3}" presName="text" presStyleLbl="node1" presStyleIdx="2" presStyleCnt="3">
        <dgm:presLayoutVars>
          <dgm:bulletEnabled val="1"/>
        </dgm:presLayoutVars>
      </dgm:prSet>
      <dgm:spPr/>
    </dgm:pt>
  </dgm:ptLst>
  <dgm:cxnLst>
    <dgm:cxn modelId="{C8527D09-43EA-4D7B-9BEA-E1978FD5DFDE}" type="presOf" srcId="{A799781F-D86B-47D0-BE67-A5971F0D3BC5}" destId="{20B92D94-B203-4EF5-BEC9-0BD617B127DB}" srcOrd="0" destOrd="3" presId="urn:microsoft.com/office/officeart/2005/8/layout/vList4"/>
    <dgm:cxn modelId="{18C8060F-184B-4220-B07D-E9741DDBFF48}" type="presOf" srcId="{5B6C8D6B-A68D-42C8-9016-7BD4ABAF2B54}" destId="{5173F8A0-F028-41AE-85FF-AF7AD50EF251}" srcOrd="0" destOrd="1" presId="urn:microsoft.com/office/officeart/2005/8/layout/vList4"/>
    <dgm:cxn modelId="{272CA012-A8FF-4E3C-B29B-1CDED8675987}" srcId="{7A748883-ED70-4E4C-94AE-6A5AA46E19F3}" destId="{E4A72624-8763-46EC-B4B8-261E6A8A9B07}" srcOrd="1" destOrd="0" parTransId="{1D03F583-D8A0-4426-BCDE-2DCB66D9EBF4}" sibTransId="{180E5DFC-37FC-4A7E-B0D5-60DC727568C5}"/>
    <dgm:cxn modelId="{F7E5D116-7398-4ED0-95F7-B2790352135E}" type="presOf" srcId="{7A748883-ED70-4E4C-94AE-6A5AA46E19F3}" destId="{54378B16-C890-4C8A-8502-C0A2A1DF69DC}" srcOrd="1" destOrd="0" presId="urn:microsoft.com/office/officeart/2005/8/layout/vList4"/>
    <dgm:cxn modelId="{28F5C11F-4989-4109-AFB6-7F6F954A8B03}" type="presOf" srcId="{1967AB95-CDD4-4D8A-A059-E9E4CDA4D557}" destId="{54378B16-C890-4C8A-8502-C0A2A1DF69DC}" srcOrd="1" destOrd="1" presId="urn:microsoft.com/office/officeart/2005/8/layout/vList4"/>
    <dgm:cxn modelId="{47847527-AC19-42EE-A63F-4341C9E79A2B}" srcId="{486F1655-B3E7-4DAD-87A6-417F09D4583A}" destId="{142731D9-35C7-445A-8890-CA8043F37A09}" srcOrd="1" destOrd="0" parTransId="{C9E9F228-02C0-4CFC-9EC8-25D01B607779}" sibTransId="{9349F73F-BC81-4D9F-AEAE-864BBF7835AB}"/>
    <dgm:cxn modelId="{FAF12E2C-5A90-47B8-AE19-20BD42C33D19}" type="presOf" srcId="{59F8217A-DD0E-46B2-B656-9535722B231B}" destId="{5173F8A0-F028-41AE-85FF-AF7AD50EF251}" srcOrd="0" destOrd="2" presId="urn:microsoft.com/office/officeart/2005/8/layout/vList4"/>
    <dgm:cxn modelId="{D3BF0530-7A7C-449D-BCEC-E9CF654D8DE4}" srcId="{486F1655-B3E7-4DAD-87A6-417F09D4583A}" destId="{43D3CB18-5803-4E66-B8EB-84719AC1076D}" srcOrd="0" destOrd="0" parTransId="{D2D68B40-6F8C-41CC-8C2F-94145C283EAE}" sibTransId="{435EC7D5-C0B0-45E8-8620-E82C38B59E42}"/>
    <dgm:cxn modelId="{94DE2934-A687-4F7B-B9DA-F8BC4C216C73}" type="presOf" srcId="{59F8217A-DD0E-46B2-B656-9535722B231B}" destId="{0BA77B55-6EBE-4792-B527-FB0A480AE096}" srcOrd="1" destOrd="2" presId="urn:microsoft.com/office/officeart/2005/8/layout/vList4"/>
    <dgm:cxn modelId="{7E35033D-7DB0-4338-B704-F190CCEE7701}" srcId="{7A748883-ED70-4E4C-94AE-6A5AA46E19F3}" destId="{A799781F-D86B-47D0-BE67-A5971F0D3BC5}" srcOrd="2" destOrd="0" parTransId="{3421E406-5892-4AEA-92B5-74F0F2441AEB}" sibTransId="{0C4686FA-5F23-4659-8A2D-AE8F8C81D10A}"/>
    <dgm:cxn modelId="{7EDC6745-96B0-4395-A5CD-9088F0C49851}" type="presOf" srcId="{7E3DA40D-A207-4581-A4FA-2FE7403664EB}" destId="{4314F5D4-0068-40FA-A5D9-C1C4EDAF334A}" srcOrd="1" destOrd="2" presId="urn:microsoft.com/office/officeart/2005/8/layout/vList4"/>
    <dgm:cxn modelId="{58499A6A-281E-48E8-BB80-72AD1627ABFC}" type="presOf" srcId="{486F1655-B3E7-4DAD-87A6-417F09D4583A}" destId="{5B72B0FA-DACF-466C-AF2A-92625E8398CA}" srcOrd="0" destOrd="0" presId="urn:microsoft.com/office/officeart/2005/8/layout/vList4"/>
    <dgm:cxn modelId="{3A11E56C-CD68-446F-99A8-F0A7154E28B5}" srcId="{43D3CB18-5803-4E66-B8EB-84719AC1076D}" destId="{7E3DA40D-A207-4581-A4FA-2FE7403664EB}" srcOrd="1" destOrd="0" parTransId="{33046C30-4FB0-48D6-A35C-E9F451F237CD}" sibTransId="{1F0444C3-AAFB-49C3-9A98-5DE50A565CED}"/>
    <dgm:cxn modelId="{6B9D3E56-6ACC-44D9-AD92-713E6901B435}" type="presOf" srcId="{AC22B7AB-6E22-4F4C-AD1C-1B1DFFD068B0}" destId="{5173F8A0-F028-41AE-85FF-AF7AD50EF251}" srcOrd="0" destOrd="3" presId="urn:microsoft.com/office/officeart/2005/8/layout/vList4"/>
    <dgm:cxn modelId="{FAB42881-B719-441E-9E2B-7E62E96F268A}" type="presOf" srcId="{7A748883-ED70-4E4C-94AE-6A5AA46E19F3}" destId="{20B92D94-B203-4EF5-BEC9-0BD617B127DB}" srcOrd="0" destOrd="0" presId="urn:microsoft.com/office/officeart/2005/8/layout/vList4"/>
    <dgm:cxn modelId="{122DA987-1B15-4F1C-B43B-38296DA95CF8}" srcId="{486F1655-B3E7-4DAD-87A6-417F09D4583A}" destId="{7A748883-ED70-4E4C-94AE-6A5AA46E19F3}" srcOrd="2" destOrd="0" parTransId="{D9480FA7-6417-43DF-B1E3-455B335297D2}" sibTransId="{BD5B46C8-40FD-41EA-B08F-B3EC6303CE1C}"/>
    <dgm:cxn modelId="{2E405388-693B-4142-9FB2-A14F4D6FF031}" srcId="{43D3CB18-5803-4E66-B8EB-84719AC1076D}" destId="{E0D04150-5B5C-486C-8BF9-5B631D31D072}" srcOrd="0" destOrd="0" parTransId="{8500066D-F670-4421-8585-948D4A3A6164}" sibTransId="{B1BD38C8-FDF7-4DE7-A2EC-DFA02E47F650}"/>
    <dgm:cxn modelId="{47543C89-522D-4428-9CA5-A7B4F4F7884A}" type="presOf" srcId="{E4A72624-8763-46EC-B4B8-261E6A8A9B07}" destId="{20B92D94-B203-4EF5-BEC9-0BD617B127DB}" srcOrd="0" destOrd="2" presId="urn:microsoft.com/office/officeart/2005/8/layout/vList4"/>
    <dgm:cxn modelId="{EA5C988C-2C3A-44A0-8293-09539BF2C537}" type="presOf" srcId="{142731D9-35C7-445A-8890-CA8043F37A09}" destId="{5173F8A0-F028-41AE-85FF-AF7AD50EF251}" srcOrd="0" destOrd="0" presId="urn:microsoft.com/office/officeart/2005/8/layout/vList4"/>
    <dgm:cxn modelId="{95457CA3-F4D6-48A6-A48A-6E713E8D95AC}" type="presOf" srcId="{1967AB95-CDD4-4D8A-A059-E9E4CDA4D557}" destId="{20B92D94-B203-4EF5-BEC9-0BD617B127DB}" srcOrd="0" destOrd="1" presId="urn:microsoft.com/office/officeart/2005/8/layout/vList4"/>
    <dgm:cxn modelId="{E7E460A8-34E5-41EA-A944-D8E812C5934B}" type="presOf" srcId="{43D3CB18-5803-4E66-B8EB-84719AC1076D}" destId="{4314F5D4-0068-40FA-A5D9-C1C4EDAF334A}" srcOrd="1" destOrd="0" presId="urn:microsoft.com/office/officeart/2005/8/layout/vList4"/>
    <dgm:cxn modelId="{9148EBB4-689B-49E6-A497-2D6A9ABC3835}" type="presOf" srcId="{43D3CB18-5803-4E66-B8EB-84719AC1076D}" destId="{76B5FFB4-40A7-40F6-BBAD-86C08B1E952E}" srcOrd="0" destOrd="0" presId="urn:microsoft.com/office/officeart/2005/8/layout/vList4"/>
    <dgm:cxn modelId="{14538FBB-0D91-4FEF-A5A2-A0EA85C15644}" srcId="{142731D9-35C7-445A-8890-CA8043F37A09}" destId="{5B6C8D6B-A68D-42C8-9016-7BD4ABAF2B54}" srcOrd="0" destOrd="0" parTransId="{09CC7433-003F-4BEA-9892-88A204864171}" sibTransId="{2A74D2B5-0EA7-4D20-86D0-6A02BE600F42}"/>
    <dgm:cxn modelId="{87F3CFC2-B968-4A3B-9EE9-1E36CACBA542}" type="presOf" srcId="{E4A72624-8763-46EC-B4B8-261E6A8A9B07}" destId="{54378B16-C890-4C8A-8502-C0A2A1DF69DC}" srcOrd="1" destOrd="2" presId="urn:microsoft.com/office/officeart/2005/8/layout/vList4"/>
    <dgm:cxn modelId="{3DC782C9-D15A-473C-BA98-134D82878A72}" type="presOf" srcId="{A799781F-D86B-47D0-BE67-A5971F0D3BC5}" destId="{54378B16-C890-4C8A-8502-C0A2A1DF69DC}" srcOrd="1" destOrd="3" presId="urn:microsoft.com/office/officeart/2005/8/layout/vList4"/>
    <dgm:cxn modelId="{8F5505CD-45FE-4A0D-9703-BFC093DDDE6B}" type="presOf" srcId="{7E3DA40D-A207-4581-A4FA-2FE7403664EB}" destId="{76B5FFB4-40A7-40F6-BBAD-86C08B1E952E}" srcOrd="0" destOrd="2" presId="urn:microsoft.com/office/officeart/2005/8/layout/vList4"/>
    <dgm:cxn modelId="{A9D3C3CE-8338-4FBF-BF05-E51EEB833BB3}" type="presOf" srcId="{E0D04150-5B5C-486C-8BF9-5B631D31D072}" destId="{4314F5D4-0068-40FA-A5D9-C1C4EDAF334A}" srcOrd="1" destOrd="1" presId="urn:microsoft.com/office/officeart/2005/8/layout/vList4"/>
    <dgm:cxn modelId="{76DC6FD5-9923-4330-ADB9-2AEB50958C3C}" type="presOf" srcId="{AC22B7AB-6E22-4F4C-AD1C-1B1DFFD068B0}" destId="{0BA77B55-6EBE-4792-B527-FB0A480AE096}" srcOrd="1" destOrd="3" presId="urn:microsoft.com/office/officeart/2005/8/layout/vList4"/>
    <dgm:cxn modelId="{62D190D8-8D82-424E-898F-05D07BE7C285}" type="presOf" srcId="{142731D9-35C7-445A-8890-CA8043F37A09}" destId="{0BA77B55-6EBE-4792-B527-FB0A480AE096}" srcOrd="1" destOrd="0" presId="urn:microsoft.com/office/officeart/2005/8/layout/vList4"/>
    <dgm:cxn modelId="{D28DA9EA-874B-4FB0-B448-C9170320FEFC}" srcId="{142731D9-35C7-445A-8890-CA8043F37A09}" destId="{AC22B7AB-6E22-4F4C-AD1C-1B1DFFD068B0}" srcOrd="2" destOrd="0" parTransId="{63BA2F97-750F-48D0-863D-4A0472FE02C3}" sibTransId="{96E081E2-C722-4136-A940-A4F49A66924A}"/>
    <dgm:cxn modelId="{38D424ED-DA4C-4905-A8EA-F9825108C84F}" type="presOf" srcId="{E0D04150-5B5C-486C-8BF9-5B631D31D072}" destId="{76B5FFB4-40A7-40F6-BBAD-86C08B1E952E}" srcOrd="0" destOrd="1" presId="urn:microsoft.com/office/officeart/2005/8/layout/vList4"/>
    <dgm:cxn modelId="{621E76F9-C177-4960-B81C-4694059B4F9B}" type="presOf" srcId="{5B6C8D6B-A68D-42C8-9016-7BD4ABAF2B54}" destId="{0BA77B55-6EBE-4792-B527-FB0A480AE096}" srcOrd="1" destOrd="1" presId="urn:microsoft.com/office/officeart/2005/8/layout/vList4"/>
    <dgm:cxn modelId="{BAA73FFC-2434-41E8-824F-62A185158F4F}" srcId="{142731D9-35C7-445A-8890-CA8043F37A09}" destId="{59F8217A-DD0E-46B2-B656-9535722B231B}" srcOrd="1" destOrd="0" parTransId="{213FDC09-0D43-4298-A2BA-65EF49316CE2}" sibTransId="{B45C927D-B999-4918-BD03-33FAE30050FC}"/>
    <dgm:cxn modelId="{3746BDFF-0C11-4576-883A-0B3C9BB41475}" srcId="{7A748883-ED70-4E4C-94AE-6A5AA46E19F3}" destId="{1967AB95-CDD4-4D8A-A059-E9E4CDA4D557}" srcOrd="0" destOrd="0" parTransId="{EBC954AB-560F-459E-A69C-BB8575A72388}" sibTransId="{2B75A309-C586-465D-A843-6D6E34F4D612}"/>
    <dgm:cxn modelId="{42E64430-2E68-4547-BB73-C3D9F20A7566}" type="presParOf" srcId="{5B72B0FA-DACF-466C-AF2A-92625E8398CA}" destId="{854ED2D5-BD2D-49E7-AB66-19B998CF34A0}" srcOrd="0" destOrd="0" presId="urn:microsoft.com/office/officeart/2005/8/layout/vList4"/>
    <dgm:cxn modelId="{CEABE9C7-33F6-4FC2-978E-00E4217E4C09}" type="presParOf" srcId="{854ED2D5-BD2D-49E7-AB66-19B998CF34A0}" destId="{76B5FFB4-40A7-40F6-BBAD-86C08B1E952E}" srcOrd="0" destOrd="0" presId="urn:microsoft.com/office/officeart/2005/8/layout/vList4"/>
    <dgm:cxn modelId="{39D0C8F9-1220-43EF-B4E4-4305D4EAB3CE}" type="presParOf" srcId="{854ED2D5-BD2D-49E7-AB66-19B998CF34A0}" destId="{A17211D4-6CA8-490E-9D7A-DDF979C6CF09}" srcOrd="1" destOrd="0" presId="urn:microsoft.com/office/officeart/2005/8/layout/vList4"/>
    <dgm:cxn modelId="{2CC50CBF-4B75-4847-84F0-F5C31820DE84}" type="presParOf" srcId="{854ED2D5-BD2D-49E7-AB66-19B998CF34A0}" destId="{4314F5D4-0068-40FA-A5D9-C1C4EDAF334A}" srcOrd="2" destOrd="0" presId="urn:microsoft.com/office/officeart/2005/8/layout/vList4"/>
    <dgm:cxn modelId="{6F9B2DF5-D6C5-452F-A063-972F933DDA9C}" type="presParOf" srcId="{5B72B0FA-DACF-466C-AF2A-92625E8398CA}" destId="{6968D6F7-96CD-408F-94CC-3F5C49AA2BCB}" srcOrd="1" destOrd="0" presId="urn:microsoft.com/office/officeart/2005/8/layout/vList4"/>
    <dgm:cxn modelId="{D0C2E8D6-7A2D-45A0-85DA-ADA08FFD1110}" type="presParOf" srcId="{5B72B0FA-DACF-466C-AF2A-92625E8398CA}" destId="{000B0EB1-4575-4F51-BD37-81AC19E1D1AB}" srcOrd="2" destOrd="0" presId="urn:microsoft.com/office/officeart/2005/8/layout/vList4"/>
    <dgm:cxn modelId="{C99546F0-407D-4D4C-A593-2E64B87841A4}" type="presParOf" srcId="{000B0EB1-4575-4F51-BD37-81AC19E1D1AB}" destId="{5173F8A0-F028-41AE-85FF-AF7AD50EF251}" srcOrd="0" destOrd="0" presId="urn:microsoft.com/office/officeart/2005/8/layout/vList4"/>
    <dgm:cxn modelId="{B6809120-E829-4EF7-BC75-64420FFF47CC}" type="presParOf" srcId="{000B0EB1-4575-4F51-BD37-81AC19E1D1AB}" destId="{94388919-A234-4707-AD80-446C0FA695BC}" srcOrd="1" destOrd="0" presId="urn:microsoft.com/office/officeart/2005/8/layout/vList4"/>
    <dgm:cxn modelId="{536F57A6-A2C7-4DAA-B556-32E67B08A4C1}" type="presParOf" srcId="{000B0EB1-4575-4F51-BD37-81AC19E1D1AB}" destId="{0BA77B55-6EBE-4792-B527-FB0A480AE096}" srcOrd="2" destOrd="0" presId="urn:microsoft.com/office/officeart/2005/8/layout/vList4"/>
    <dgm:cxn modelId="{F71EFE60-9796-4E4E-B009-E5C533786E0A}" type="presParOf" srcId="{5B72B0FA-DACF-466C-AF2A-92625E8398CA}" destId="{7CBE44ED-E8C3-4AAE-AE23-48CB228EB706}" srcOrd="3" destOrd="0" presId="urn:microsoft.com/office/officeart/2005/8/layout/vList4"/>
    <dgm:cxn modelId="{B5C1F34E-5E4D-49F0-98DA-1B964470D86C}" type="presParOf" srcId="{5B72B0FA-DACF-466C-AF2A-92625E8398CA}" destId="{FD6D0711-F230-42CE-B3C6-E3777896EC86}" srcOrd="4" destOrd="0" presId="urn:microsoft.com/office/officeart/2005/8/layout/vList4"/>
    <dgm:cxn modelId="{30315419-5B2D-4A5F-BD45-B264DC7F89FE}" type="presParOf" srcId="{FD6D0711-F230-42CE-B3C6-E3777896EC86}" destId="{20B92D94-B203-4EF5-BEC9-0BD617B127DB}" srcOrd="0" destOrd="0" presId="urn:microsoft.com/office/officeart/2005/8/layout/vList4"/>
    <dgm:cxn modelId="{735B81BD-927D-4310-AC74-BB7D445AC73A}" type="presParOf" srcId="{FD6D0711-F230-42CE-B3C6-E3777896EC86}" destId="{784FB10B-A62F-4C89-9426-DFD2805589F7}" srcOrd="1" destOrd="0" presId="urn:microsoft.com/office/officeart/2005/8/layout/vList4"/>
    <dgm:cxn modelId="{9EE5D85A-9218-4428-A64C-337313EB2460}" type="presParOf" srcId="{FD6D0711-F230-42CE-B3C6-E3777896EC86}" destId="{54378B16-C890-4C8A-8502-C0A2A1DF69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6F1655-B3E7-4DAD-87A6-417F09D4583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3CB18-5803-4E66-B8EB-84719AC1076D}">
      <dgm:prSet phldrT="[Текст]"/>
      <dgm:spPr/>
      <dgm:t>
        <a:bodyPr/>
        <a:lstStyle/>
        <a:p>
          <a:r>
            <a:rPr lang="ru-RU" dirty="0"/>
            <a:t>МП «Социальная поддержка лиц, </a:t>
          </a:r>
          <a:r>
            <a:rPr lang="ru-RU" dirty="0" err="1"/>
            <a:t>замешающих</a:t>
          </a:r>
          <a:r>
            <a:rPr lang="ru-RU" dirty="0"/>
            <a:t> муниципальные должности и должности муниципальной службы вышедших  на пенсию по старости (инвалидности)»</a:t>
          </a:r>
        </a:p>
      </dgm:t>
    </dgm:pt>
    <dgm:pt modelId="{D2D68B40-6F8C-41CC-8C2F-94145C283EAE}" type="parTrans" cxnId="{D3BF0530-7A7C-449D-BCEC-E9CF654D8DE4}">
      <dgm:prSet/>
      <dgm:spPr/>
      <dgm:t>
        <a:bodyPr/>
        <a:lstStyle/>
        <a:p>
          <a:endParaRPr lang="ru-RU"/>
        </a:p>
      </dgm:t>
    </dgm:pt>
    <dgm:pt modelId="{435EC7D5-C0B0-45E8-8620-E82C38B59E42}" type="sibTrans" cxnId="{D3BF0530-7A7C-449D-BCEC-E9CF654D8DE4}">
      <dgm:prSet/>
      <dgm:spPr/>
      <dgm:t>
        <a:bodyPr/>
        <a:lstStyle/>
        <a:p>
          <a:endParaRPr lang="ru-RU"/>
        </a:p>
      </dgm:t>
    </dgm:pt>
    <dgm:pt modelId="{E0D04150-5B5C-486C-8BF9-5B631D31D072}">
      <dgm:prSet phldrT="[Текст]"/>
      <dgm:spPr/>
      <dgm:t>
        <a:bodyPr/>
        <a:lstStyle/>
        <a:p>
          <a:r>
            <a:rPr lang="ru-RU" dirty="0"/>
            <a:t>Уточненный план на год  -192,2тыс.руб</a:t>
          </a:r>
        </a:p>
      </dgm:t>
    </dgm:pt>
    <dgm:pt modelId="{8500066D-F670-4421-8585-948D4A3A6164}" type="parTrans" cxnId="{2E405388-693B-4142-9FB2-A14F4D6FF031}">
      <dgm:prSet/>
      <dgm:spPr/>
      <dgm:t>
        <a:bodyPr/>
        <a:lstStyle/>
        <a:p>
          <a:endParaRPr lang="ru-RU"/>
        </a:p>
      </dgm:t>
    </dgm:pt>
    <dgm:pt modelId="{B1BD38C8-FDF7-4DE7-A2EC-DFA02E47F650}" type="sibTrans" cxnId="{2E405388-693B-4142-9FB2-A14F4D6FF031}">
      <dgm:prSet/>
      <dgm:spPr/>
      <dgm:t>
        <a:bodyPr/>
        <a:lstStyle/>
        <a:p>
          <a:endParaRPr lang="ru-RU"/>
        </a:p>
      </dgm:t>
    </dgm:pt>
    <dgm:pt modelId="{7E3DA40D-A207-4581-A4FA-2FE7403664EB}">
      <dgm:prSet phldrT="[Текст]"/>
      <dgm:spPr/>
      <dgm:t>
        <a:bodyPr/>
        <a:lstStyle/>
        <a:p>
          <a:r>
            <a:rPr lang="ru-RU" dirty="0"/>
            <a:t>Исполнено на 01.10.2021г – 137,5 </a:t>
          </a:r>
          <a:r>
            <a:rPr lang="ru-RU" dirty="0" err="1"/>
            <a:t>тыс.руб</a:t>
          </a:r>
          <a:r>
            <a:rPr lang="ru-RU" dirty="0"/>
            <a:t> или 71,5%</a:t>
          </a:r>
        </a:p>
      </dgm:t>
    </dgm:pt>
    <dgm:pt modelId="{33046C30-4FB0-48D6-A35C-E9F451F237CD}" type="parTrans" cxnId="{3A11E56C-CD68-446F-99A8-F0A7154E28B5}">
      <dgm:prSet/>
      <dgm:spPr/>
      <dgm:t>
        <a:bodyPr/>
        <a:lstStyle/>
        <a:p>
          <a:endParaRPr lang="ru-RU"/>
        </a:p>
      </dgm:t>
    </dgm:pt>
    <dgm:pt modelId="{1F0444C3-AAFB-49C3-9A98-5DE50A565CED}" type="sibTrans" cxnId="{3A11E56C-CD68-446F-99A8-F0A7154E28B5}">
      <dgm:prSet/>
      <dgm:spPr/>
      <dgm:t>
        <a:bodyPr/>
        <a:lstStyle/>
        <a:p>
          <a:endParaRPr lang="ru-RU"/>
        </a:p>
      </dgm:t>
    </dgm:pt>
    <dgm:pt modelId="{142731D9-35C7-445A-8890-CA8043F37A09}">
      <dgm:prSet phldrT="[Текст]"/>
      <dgm:spPr/>
      <dgm:t>
        <a:bodyPr/>
        <a:lstStyle/>
        <a:p>
          <a:r>
            <a:rPr lang="ru-RU" dirty="0"/>
            <a:t>МП «Муниципальная политика»</a:t>
          </a:r>
        </a:p>
      </dgm:t>
    </dgm:pt>
    <dgm:pt modelId="{C9E9F228-02C0-4CFC-9EC8-25D01B607779}" type="parTrans" cxnId="{47847527-AC19-42EE-A63F-4341C9E79A2B}">
      <dgm:prSet/>
      <dgm:spPr/>
      <dgm:t>
        <a:bodyPr/>
        <a:lstStyle/>
        <a:p>
          <a:endParaRPr lang="ru-RU"/>
        </a:p>
      </dgm:t>
    </dgm:pt>
    <dgm:pt modelId="{9349F73F-BC81-4D9F-AEAE-864BBF7835AB}" type="sibTrans" cxnId="{47847527-AC19-42EE-A63F-4341C9E79A2B}">
      <dgm:prSet/>
      <dgm:spPr/>
      <dgm:t>
        <a:bodyPr/>
        <a:lstStyle/>
        <a:p>
          <a:endParaRPr lang="ru-RU"/>
        </a:p>
      </dgm:t>
    </dgm:pt>
    <dgm:pt modelId="{5B6C8D6B-A68D-42C8-9016-7BD4ABAF2B54}">
      <dgm:prSet phldrT="[Текст]"/>
      <dgm:spPr/>
      <dgm:t>
        <a:bodyPr/>
        <a:lstStyle/>
        <a:p>
          <a:r>
            <a:rPr lang="ru-RU" dirty="0"/>
            <a:t>Уточненный план на год  - 53,5 </a:t>
          </a:r>
          <a:r>
            <a:rPr lang="ru-RU" dirty="0" err="1"/>
            <a:t>тыс.руб</a:t>
          </a:r>
          <a:endParaRPr lang="ru-RU" dirty="0"/>
        </a:p>
      </dgm:t>
    </dgm:pt>
    <dgm:pt modelId="{09CC7433-003F-4BEA-9892-88A204864171}" type="parTrans" cxnId="{14538FBB-0D91-4FEF-A5A2-A0EA85C15644}">
      <dgm:prSet/>
      <dgm:spPr/>
      <dgm:t>
        <a:bodyPr/>
        <a:lstStyle/>
        <a:p>
          <a:endParaRPr lang="ru-RU"/>
        </a:p>
      </dgm:t>
    </dgm:pt>
    <dgm:pt modelId="{2A74D2B5-0EA7-4D20-86D0-6A02BE600F42}" type="sibTrans" cxnId="{14538FBB-0D91-4FEF-A5A2-A0EA85C15644}">
      <dgm:prSet/>
      <dgm:spPr/>
      <dgm:t>
        <a:bodyPr/>
        <a:lstStyle/>
        <a:p>
          <a:endParaRPr lang="ru-RU"/>
        </a:p>
      </dgm:t>
    </dgm:pt>
    <dgm:pt modelId="{59F8217A-DD0E-46B2-B656-9535722B231B}">
      <dgm:prSet phldrT="[Текст]"/>
      <dgm:spPr/>
      <dgm:t>
        <a:bodyPr/>
        <a:lstStyle/>
        <a:p>
          <a:r>
            <a:rPr lang="ru-RU" dirty="0"/>
            <a:t>Исполнено на 01.10.2021г – 21,1 </a:t>
          </a:r>
          <a:r>
            <a:rPr lang="ru-RU" dirty="0" err="1"/>
            <a:t>тыс.руб</a:t>
          </a:r>
          <a:r>
            <a:rPr lang="ru-RU" dirty="0"/>
            <a:t> или 39,4%</a:t>
          </a:r>
        </a:p>
      </dgm:t>
    </dgm:pt>
    <dgm:pt modelId="{213FDC09-0D43-4298-A2BA-65EF49316CE2}" type="parTrans" cxnId="{BAA73FFC-2434-41E8-824F-62A185158F4F}">
      <dgm:prSet/>
      <dgm:spPr/>
      <dgm:t>
        <a:bodyPr/>
        <a:lstStyle/>
        <a:p>
          <a:endParaRPr lang="ru-RU"/>
        </a:p>
      </dgm:t>
    </dgm:pt>
    <dgm:pt modelId="{B45C927D-B999-4918-BD03-33FAE30050FC}" type="sibTrans" cxnId="{BAA73FFC-2434-41E8-824F-62A185158F4F}">
      <dgm:prSet/>
      <dgm:spPr/>
      <dgm:t>
        <a:bodyPr/>
        <a:lstStyle/>
        <a:p>
          <a:endParaRPr lang="ru-RU"/>
        </a:p>
      </dgm:t>
    </dgm:pt>
    <dgm:pt modelId="{7A748883-ED70-4E4C-94AE-6A5AA46E19F3}">
      <dgm:prSet phldrT="[Текст]"/>
      <dgm:spPr/>
      <dgm:t>
        <a:bodyPr/>
        <a:lstStyle/>
        <a:p>
          <a:r>
            <a:rPr lang="ru-RU" dirty="0"/>
            <a:t>МП «Развитие транспортной системы»</a:t>
          </a:r>
        </a:p>
      </dgm:t>
    </dgm:pt>
    <dgm:pt modelId="{D9480FA7-6417-43DF-B1E3-455B335297D2}" type="parTrans" cxnId="{122DA987-1B15-4F1C-B43B-38296DA95CF8}">
      <dgm:prSet/>
      <dgm:spPr/>
      <dgm:t>
        <a:bodyPr/>
        <a:lstStyle/>
        <a:p>
          <a:endParaRPr lang="ru-RU"/>
        </a:p>
      </dgm:t>
    </dgm:pt>
    <dgm:pt modelId="{BD5B46C8-40FD-41EA-B08F-B3EC6303CE1C}" type="sibTrans" cxnId="{122DA987-1B15-4F1C-B43B-38296DA95CF8}">
      <dgm:prSet/>
      <dgm:spPr/>
      <dgm:t>
        <a:bodyPr/>
        <a:lstStyle/>
        <a:p>
          <a:endParaRPr lang="ru-RU"/>
        </a:p>
      </dgm:t>
    </dgm:pt>
    <dgm:pt modelId="{1967AB95-CDD4-4D8A-A059-E9E4CDA4D557}">
      <dgm:prSet phldrT="[Текст]"/>
      <dgm:spPr/>
      <dgm:t>
        <a:bodyPr/>
        <a:lstStyle/>
        <a:p>
          <a:r>
            <a:rPr lang="ru-RU" dirty="0"/>
            <a:t>Уточненный план на год  - 2582,5 </a:t>
          </a:r>
          <a:r>
            <a:rPr lang="ru-RU" dirty="0" err="1"/>
            <a:t>тыс.руб</a:t>
          </a:r>
          <a:endParaRPr lang="ru-RU" dirty="0"/>
        </a:p>
      </dgm:t>
    </dgm:pt>
    <dgm:pt modelId="{EBC954AB-560F-459E-A69C-BB8575A72388}" type="parTrans" cxnId="{3746BDFF-0C11-4576-883A-0B3C9BB41475}">
      <dgm:prSet/>
      <dgm:spPr/>
      <dgm:t>
        <a:bodyPr/>
        <a:lstStyle/>
        <a:p>
          <a:endParaRPr lang="ru-RU"/>
        </a:p>
      </dgm:t>
    </dgm:pt>
    <dgm:pt modelId="{2B75A309-C586-465D-A843-6D6E34F4D612}" type="sibTrans" cxnId="{3746BDFF-0C11-4576-883A-0B3C9BB41475}">
      <dgm:prSet/>
      <dgm:spPr/>
      <dgm:t>
        <a:bodyPr/>
        <a:lstStyle/>
        <a:p>
          <a:endParaRPr lang="ru-RU"/>
        </a:p>
      </dgm:t>
    </dgm:pt>
    <dgm:pt modelId="{E4A72624-8763-46EC-B4B8-261E6A8A9B07}">
      <dgm:prSet phldrT="[Текст]"/>
      <dgm:spPr/>
      <dgm:t>
        <a:bodyPr/>
        <a:lstStyle/>
        <a:p>
          <a:r>
            <a:rPr lang="ru-RU" dirty="0"/>
            <a:t>Исполнено на 01.10.2021г – 1922,6 </a:t>
          </a:r>
          <a:r>
            <a:rPr lang="ru-RU" dirty="0" err="1"/>
            <a:t>тыс.руб</a:t>
          </a:r>
          <a:r>
            <a:rPr lang="ru-RU" dirty="0"/>
            <a:t>  или 74,4%</a:t>
          </a:r>
        </a:p>
      </dgm:t>
    </dgm:pt>
    <dgm:pt modelId="{1D03F583-D8A0-4426-BCDE-2DCB66D9EBF4}" type="parTrans" cxnId="{272CA012-A8FF-4E3C-B29B-1CDED8675987}">
      <dgm:prSet/>
      <dgm:spPr/>
      <dgm:t>
        <a:bodyPr/>
        <a:lstStyle/>
        <a:p>
          <a:endParaRPr lang="ru-RU"/>
        </a:p>
      </dgm:t>
    </dgm:pt>
    <dgm:pt modelId="{180E5DFC-37FC-4A7E-B0D5-60DC727568C5}" type="sibTrans" cxnId="{272CA012-A8FF-4E3C-B29B-1CDED8675987}">
      <dgm:prSet/>
      <dgm:spPr/>
      <dgm:t>
        <a:bodyPr/>
        <a:lstStyle/>
        <a:p>
          <a:endParaRPr lang="ru-RU"/>
        </a:p>
      </dgm:t>
    </dgm:pt>
    <dgm:pt modelId="{AC22B7AB-6E22-4F4C-AD1C-1B1DFFD068B0}">
      <dgm:prSet/>
      <dgm:spPr/>
      <dgm:t>
        <a:bodyPr/>
        <a:lstStyle/>
        <a:p>
          <a:endParaRPr lang="ru-RU" dirty="0"/>
        </a:p>
      </dgm:t>
    </dgm:pt>
    <dgm:pt modelId="{63BA2F97-750F-48D0-863D-4A0472FE02C3}" type="parTrans" cxnId="{D28DA9EA-874B-4FB0-B448-C9170320FEFC}">
      <dgm:prSet/>
      <dgm:spPr/>
      <dgm:t>
        <a:bodyPr/>
        <a:lstStyle/>
        <a:p>
          <a:endParaRPr lang="ru-RU"/>
        </a:p>
      </dgm:t>
    </dgm:pt>
    <dgm:pt modelId="{96E081E2-C722-4136-A940-A4F49A66924A}" type="sibTrans" cxnId="{D28DA9EA-874B-4FB0-B448-C9170320FEFC}">
      <dgm:prSet/>
      <dgm:spPr/>
      <dgm:t>
        <a:bodyPr/>
        <a:lstStyle/>
        <a:p>
          <a:endParaRPr lang="ru-RU"/>
        </a:p>
      </dgm:t>
    </dgm:pt>
    <dgm:pt modelId="{A799781F-D86B-47D0-BE67-A5971F0D3BC5}">
      <dgm:prSet/>
      <dgm:spPr/>
      <dgm:t>
        <a:bodyPr/>
        <a:lstStyle/>
        <a:p>
          <a:endParaRPr lang="ru-RU" dirty="0"/>
        </a:p>
      </dgm:t>
    </dgm:pt>
    <dgm:pt modelId="{3421E406-5892-4AEA-92B5-74F0F2441AEB}" type="parTrans" cxnId="{7E35033D-7DB0-4338-B704-F190CCEE7701}">
      <dgm:prSet/>
      <dgm:spPr/>
      <dgm:t>
        <a:bodyPr/>
        <a:lstStyle/>
        <a:p>
          <a:endParaRPr lang="ru-RU"/>
        </a:p>
      </dgm:t>
    </dgm:pt>
    <dgm:pt modelId="{0C4686FA-5F23-4659-8A2D-AE8F8C81D10A}" type="sibTrans" cxnId="{7E35033D-7DB0-4338-B704-F190CCEE7701}">
      <dgm:prSet/>
      <dgm:spPr/>
      <dgm:t>
        <a:bodyPr/>
        <a:lstStyle/>
        <a:p>
          <a:endParaRPr lang="ru-RU"/>
        </a:p>
      </dgm:t>
    </dgm:pt>
    <dgm:pt modelId="{5B72B0FA-DACF-466C-AF2A-92625E8398CA}" type="pres">
      <dgm:prSet presAssocID="{486F1655-B3E7-4DAD-87A6-417F09D4583A}" presName="linear" presStyleCnt="0">
        <dgm:presLayoutVars>
          <dgm:dir/>
          <dgm:resizeHandles val="exact"/>
        </dgm:presLayoutVars>
      </dgm:prSet>
      <dgm:spPr/>
    </dgm:pt>
    <dgm:pt modelId="{854ED2D5-BD2D-49E7-AB66-19B998CF34A0}" type="pres">
      <dgm:prSet presAssocID="{43D3CB18-5803-4E66-B8EB-84719AC1076D}" presName="comp" presStyleCnt="0"/>
      <dgm:spPr/>
    </dgm:pt>
    <dgm:pt modelId="{76B5FFB4-40A7-40F6-BBAD-86C08B1E952E}" type="pres">
      <dgm:prSet presAssocID="{43D3CB18-5803-4E66-B8EB-84719AC1076D}" presName="box" presStyleLbl="node1" presStyleIdx="0" presStyleCnt="3"/>
      <dgm:spPr/>
    </dgm:pt>
    <dgm:pt modelId="{A17211D4-6CA8-490E-9D7A-DDF979C6CF09}" type="pres">
      <dgm:prSet presAssocID="{43D3CB18-5803-4E66-B8EB-84719AC1076D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4314F5D4-0068-40FA-A5D9-C1C4EDAF334A}" type="pres">
      <dgm:prSet presAssocID="{43D3CB18-5803-4E66-B8EB-84719AC1076D}" presName="text" presStyleLbl="node1" presStyleIdx="0" presStyleCnt="3">
        <dgm:presLayoutVars>
          <dgm:bulletEnabled val="1"/>
        </dgm:presLayoutVars>
      </dgm:prSet>
      <dgm:spPr/>
    </dgm:pt>
    <dgm:pt modelId="{6968D6F7-96CD-408F-94CC-3F5C49AA2BCB}" type="pres">
      <dgm:prSet presAssocID="{435EC7D5-C0B0-45E8-8620-E82C38B59E42}" presName="spacer" presStyleCnt="0"/>
      <dgm:spPr/>
    </dgm:pt>
    <dgm:pt modelId="{000B0EB1-4575-4F51-BD37-81AC19E1D1AB}" type="pres">
      <dgm:prSet presAssocID="{142731D9-35C7-445A-8890-CA8043F37A09}" presName="comp" presStyleCnt="0"/>
      <dgm:spPr/>
    </dgm:pt>
    <dgm:pt modelId="{5173F8A0-F028-41AE-85FF-AF7AD50EF251}" type="pres">
      <dgm:prSet presAssocID="{142731D9-35C7-445A-8890-CA8043F37A09}" presName="box" presStyleLbl="node1" presStyleIdx="1" presStyleCnt="3"/>
      <dgm:spPr/>
    </dgm:pt>
    <dgm:pt modelId="{94388919-A234-4707-AD80-446C0FA695BC}" type="pres">
      <dgm:prSet presAssocID="{142731D9-35C7-445A-8890-CA8043F37A0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0BA77B55-6EBE-4792-B527-FB0A480AE096}" type="pres">
      <dgm:prSet presAssocID="{142731D9-35C7-445A-8890-CA8043F37A09}" presName="text" presStyleLbl="node1" presStyleIdx="1" presStyleCnt="3">
        <dgm:presLayoutVars>
          <dgm:bulletEnabled val="1"/>
        </dgm:presLayoutVars>
      </dgm:prSet>
      <dgm:spPr/>
    </dgm:pt>
    <dgm:pt modelId="{7CBE44ED-E8C3-4AAE-AE23-48CB228EB706}" type="pres">
      <dgm:prSet presAssocID="{9349F73F-BC81-4D9F-AEAE-864BBF7835AB}" presName="spacer" presStyleCnt="0"/>
      <dgm:spPr/>
    </dgm:pt>
    <dgm:pt modelId="{FD6D0711-F230-42CE-B3C6-E3777896EC86}" type="pres">
      <dgm:prSet presAssocID="{7A748883-ED70-4E4C-94AE-6A5AA46E19F3}" presName="comp" presStyleCnt="0"/>
      <dgm:spPr/>
    </dgm:pt>
    <dgm:pt modelId="{20B92D94-B203-4EF5-BEC9-0BD617B127DB}" type="pres">
      <dgm:prSet presAssocID="{7A748883-ED70-4E4C-94AE-6A5AA46E19F3}" presName="box" presStyleLbl="node1" presStyleIdx="2" presStyleCnt="3"/>
      <dgm:spPr/>
    </dgm:pt>
    <dgm:pt modelId="{784FB10B-A62F-4C89-9426-DFD2805589F7}" type="pres">
      <dgm:prSet presAssocID="{7A748883-ED70-4E4C-94AE-6A5AA46E19F3}" presName="img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t="-6000" b="-6000"/>
          </a:stretch>
        </a:blipFill>
      </dgm:spPr>
    </dgm:pt>
    <dgm:pt modelId="{54378B16-C890-4C8A-8502-C0A2A1DF69DC}" type="pres">
      <dgm:prSet presAssocID="{7A748883-ED70-4E4C-94AE-6A5AA46E19F3}" presName="text" presStyleLbl="node1" presStyleIdx="2" presStyleCnt="3">
        <dgm:presLayoutVars>
          <dgm:bulletEnabled val="1"/>
        </dgm:presLayoutVars>
      </dgm:prSet>
      <dgm:spPr/>
    </dgm:pt>
  </dgm:ptLst>
  <dgm:cxnLst>
    <dgm:cxn modelId="{C8527D09-43EA-4D7B-9BEA-E1978FD5DFDE}" type="presOf" srcId="{A799781F-D86B-47D0-BE67-A5971F0D3BC5}" destId="{20B92D94-B203-4EF5-BEC9-0BD617B127DB}" srcOrd="0" destOrd="3" presId="urn:microsoft.com/office/officeart/2005/8/layout/vList4"/>
    <dgm:cxn modelId="{18C8060F-184B-4220-B07D-E9741DDBFF48}" type="presOf" srcId="{5B6C8D6B-A68D-42C8-9016-7BD4ABAF2B54}" destId="{5173F8A0-F028-41AE-85FF-AF7AD50EF251}" srcOrd="0" destOrd="1" presId="urn:microsoft.com/office/officeart/2005/8/layout/vList4"/>
    <dgm:cxn modelId="{272CA012-A8FF-4E3C-B29B-1CDED8675987}" srcId="{7A748883-ED70-4E4C-94AE-6A5AA46E19F3}" destId="{E4A72624-8763-46EC-B4B8-261E6A8A9B07}" srcOrd="1" destOrd="0" parTransId="{1D03F583-D8A0-4426-BCDE-2DCB66D9EBF4}" sibTransId="{180E5DFC-37FC-4A7E-B0D5-60DC727568C5}"/>
    <dgm:cxn modelId="{F7E5D116-7398-4ED0-95F7-B2790352135E}" type="presOf" srcId="{7A748883-ED70-4E4C-94AE-6A5AA46E19F3}" destId="{54378B16-C890-4C8A-8502-C0A2A1DF69DC}" srcOrd="1" destOrd="0" presId="urn:microsoft.com/office/officeart/2005/8/layout/vList4"/>
    <dgm:cxn modelId="{28F5C11F-4989-4109-AFB6-7F6F954A8B03}" type="presOf" srcId="{1967AB95-CDD4-4D8A-A059-E9E4CDA4D557}" destId="{54378B16-C890-4C8A-8502-C0A2A1DF69DC}" srcOrd="1" destOrd="1" presId="urn:microsoft.com/office/officeart/2005/8/layout/vList4"/>
    <dgm:cxn modelId="{47847527-AC19-42EE-A63F-4341C9E79A2B}" srcId="{486F1655-B3E7-4DAD-87A6-417F09D4583A}" destId="{142731D9-35C7-445A-8890-CA8043F37A09}" srcOrd="1" destOrd="0" parTransId="{C9E9F228-02C0-4CFC-9EC8-25D01B607779}" sibTransId="{9349F73F-BC81-4D9F-AEAE-864BBF7835AB}"/>
    <dgm:cxn modelId="{FAF12E2C-5A90-47B8-AE19-20BD42C33D19}" type="presOf" srcId="{59F8217A-DD0E-46B2-B656-9535722B231B}" destId="{5173F8A0-F028-41AE-85FF-AF7AD50EF251}" srcOrd="0" destOrd="2" presId="urn:microsoft.com/office/officeart/2005/8/layout/vList4"/>
    <dgm:cxn modelId="{D3BF0530-7A7C-449D-BCEC-E9CF654D8DE4}" srcId="{486F1655-B3E7-4DAD-87A6-417F09D4583A}" destId="{43D3CB18-5803-4E66-B8EB-84719AC1076D}" srcOrd="0" destOrd="0" parTransId="{D2D68B40-6F8C-41CC-8C2F-94145C283EAE}" sibTransId="{435EC7D5-C0B0-45E8-8620-E82C38B59E42}"/>
    <dgm:cxn modelId="{94DE2934-A687-4F7B-B9DA-F8BC4C216C73}" type="presOf" srcId="{59F8217A-DD0E-46B2-B656-9535722B231B}" destId="{0BA77B55-6EBE-4792-B527-FB0A480AE096}" srcOrd="1" destOrd="2" presId="urn:microsoft.com/office/officeart/2005/8/layout/vList4"/>
    <dgm:cxn modelId="{7E35033D-7DB0-4338-B704-F190CCEE7701}" srcId="{7A748883-ED70-4E4C-94AE-6A5AA46E19F3}" destId="{A799781F-D86B-47D0-BE67-A5971F0D3BC5}" srcOrd="2" destOrd="0" parTransId="{3421E406-5892-4AEA-92B5-74F0F2441AEB}" sibTransId="{0C4686FA-5F23-4659-8A2D-AE8F8C81D10A}"/>
    <dgm:cxn modelId="{7EDC6745-96B0-4395-A5CD-9088F0C49851}" type="presOf" srcId="{7E3DA40D-A207-4581-A4FA-2FE7403664EB}" destId="{4314F5D4-0068-40FA-A5D9-C1C4EDAF334A}" srcOrd="1" destOrd="2" presId="urn:microsoft.com/office/officeart/2005/8/layout/vList4"/>
    <dgm:cxn modelId="{58499A6A-281E-48E8-BB80-72AD1627ABFC}" type="presOf" srcId="{486F1655-B3E7-4DAD-87A6-417F09D4583A}" destId="{5B72B0FA-DACF-466C-AF2A-92625E8398CA}" srcOrd="0" destOrd="0" presId="urn:microsoft.com/office/officeart/2005/8/layout/vList4"/>
    <dgm:cxn modelId="{3A11E56C-CD68-446F-99A8-F0A7154E28B5}" srcId="{43D3CB18-5803-4E66-B8EB-84719AC1076D}" destId="{7E3DA40D-A207-4581-A4FA-2FE7403664EB}" srcOrd="1" destOrd="0" parTransId="{33046C30-4FB0-48D6-A35C-E9F451F237CD}" sibTransId="{1F0444C3-AAFB-49C3-9A98-5DE50A565CED}"/>
    <dgm:cxn modelId="{6B9D3E56-6ACC-44D9-AD92-713E6901B435}" type="presOf" srcId="{AC22B7AB-6E22-4F4C-AD1C-1B1DFFD068B0}" destId="{5173F8A0-F028-41AE-85FF-AF7AD50EF251}" srcOrd="0" destOrd="3" presId="urn:microsoft.com/office/officeart/2005/8/layout/vList4"/>
    <dgm:cxn modelId="{FAB42881-B719-441E-9E2B-7E62E96F268A}" type="presOf" srcId="{7A748883-ED70-4E4C-94AE-6A5AA46E19F3}" destId="{20B92D94-B203-4EF5-BEC9-0BD617B127DB}" srcOrd="0" destOrd="0" presId="urn:microsoft.com/office/officeart/2005/8/layout/vList4"/>
    <dgm:cxn modelId="{122DA987-1B15-4F1C-B43B-38296DA95CF8}" srcId="{486F1655-B3E7-4DAD-87A6-417F09D4583A}" destId="{7A748883-ED70-4E4C-94AE-6A5AA46E19F3}" srcOrd="2" destOrd="0" parTransId="{D9480FA7-6417-43DF-B1E3-455B335297D2}" sibTransId="{BD5B46C8-40FD-41EA-B08F-B3EC6303CE1C}"/>
    <dgm:cxn modelId="{2E405388-693B-4142-9FB2-A14F4D6FF031}" srcId="{43D3CB18-5803-4E66-B8EB-84719AC1076D}" destId="{E0D04150-5B5C-486C-8BF9-5B631D31D072}" srcOrd="0" destOrd="0" parTransId="{8500066D-F670-4421-8585-948D4A3A6164}" sibTransId="{B1BD38C8-FDF7-4DE7-A2EC-DFA02E47F650}"/>
    <dgm:cxn modelId="{47543C89-522D-4428-9CA5-A7B4F4F7884A}" type="presOf" srcId="{E4A72624-8763-46EC-B4B8-261E6A8A9B07}" destId="{20B92D94-B203-4EF5-BEC9-0BD617B127DB}" srcOrd="0" destOrd="2" presId="urn:microsoft.com/office/officeart/2005/8/layout/vList4"/>
    <dgm:cxn modelId="{EA5C988C-2C3A-44A0-8293-09539BF2C537}" type="presOf" srcId="{142731D9-35C7-445A-8890-CA8043F37A09}" destId="{5173F8A0-F028-41AE-85FF-AF7AD50EF251}" srcOrd="0" destOrd="0" presId="urn:microsoft.com/office/officeart/2005/8/layout/vList4"/>
    <dgm:cxn modelId="{95457CA3-F4D6-48A6-A48A-6E713E8D95AC}" type="presOf" srcId="{1967AB95-CDD4-4D8A-A059-E9E4CDA4D557}" destId="{20B92D94-B203-4EF5-BEC9-0BD617B127DB}" srcOrd="0" destOrd="1" presId="urn:microsoft.com/office/officeart/2005/8/layout/vList4"/>
    <dgm:cxn modelId="{E7E460A8-34E5-41EA-A944-D8E812C5934B}" type="presOf" srcId="{43D3CB18-5803-4E66-B8EB-84719AC1076D}" destId="{4314F5D4-0068-40FA-A5D9-C1C4EDAF334A}" srcOrd="1" destOrd="0" presId="urn:microsoft.com/office/officeart/2005/8/layout/vList4"/>
    <dgm:cxn modelId="{9148EBB4-689B-49E6-A497-2D6A9ABC3835}" type="presOf" srcId="{43D3CB18-5803-4E66-B8EB-84719AC1076D}" destId="{76B5FFB4-40A7-40F6-BBAD-86C08B1E952E}" srcOrd="0" destOrd="0" presId="urn:microsoft.com/office/officeart/2005/8/layout/vList4"/>
    <dgm:cxn modelId="{14538FBB-0D91-4FEF-A5A2-A0EA85C15644}" srcId="{142731D9-35C7-445A-8890-CA8043F37A09}" destId="{5B6C8D6B-A68D-42C8-9016-7BD4ABAF2B54}" srcOrd="0" destOrd="0" parTransId="{09CC7433-003F-4BEA-9892-88A204864171}" sibTransId="{2A74D2B5-0EA7-4D20-86D0-6A02BE600F42}"/>
    <dgm:cxn modelId="{87F3CFC2-B968-4A3B-9EE9-1E36CACBA542}" type="presOf" srcId="{E4A72624-8763-46EC-B4B8-261E6A8A9B07}" destId="{54378B16-C890-4C8A-8502-C0A2A1DF69DC}" srcOrd="1" destOrd="2" presId="urn:microsoft.com/office/officeart/2005/8/layout/vList4"/>
    <dgm:cxn modelId="{3DC782C9-D15A-473C-BA98-134D82878A72}" type="presOf" srcId="{A799781F-D86B-47D0-BE67-A5971F0D3BC5}" destId="{54378B16-C890-4C8A-8502-C0A2A1DF69DC}" srcOrd="1" destOrd="3" presId="urn:microsoft.com/office/officeart/2005/8/layout/vList4"/>
    <dgm:cxn modelId="{8F5505CD-45FE-4A0D-9703-BFC093DDDE6B}" type="presOf" srcId="{7E3DA40D-A207-4581-A4FA-2FE7403664EB}" destId="{76B5FFB4-40A7-40F6-BBAD-86C08B1E952E}" srcOrd="0" destOrd="2" presId="urn:microsoft.com/office/officeart/2005/8/layout/vList4"/>
    <dgm:cxn modelId="{A9D3C3CE-8338-4FBF-BF05-E51EEB833BB3}" type="presOf" srcId="{E0D04150-5B5C-486C-8BF9-5B631D31D072}" destId="{4314F5D4-0068-40FA-A5D9-C1C4EDAF334A}" srcOrd="1" destOrd="1" presId="urn:microsoft.com/office/officeart/2005/8/layout/vList4"/>
    <dgm:cxn modelId="{76DC6FD5-9923-4330-ADB9-2AEB50958C3C}" type="presOf" srcId="{AC22B7AB-6E22-4F4C-AD1C-1B1DFFD068B0}" destId="{0BA77B55-6EBE-4792-B527-FB0A480AE096}" srcOrd="1" destOrd="3" presId="urn:microsoft.com/office/officeart/2005/8/layout/vList4"/>
    <dgm:cxn modelId="{62D190D8-8D82-424E-898F-05D07BE7C285}" type="presOf" srcId="{142731D9-35C7-445A-8890-CA8043F37A09}" destId="{0BA77B55-6EBE-4792-B527-FB0A480AE096}" srcOrd="1" destOrd="0" presId="urn:microsoft.com/office/officeart/2005/8/layout/vList4"/>
    <dgm:cxn modelId="{D28DA9EA-874B-4FB0-B448-C9170320FEFC}" srcId="{142731D9-35C7-445A-8890-CA8043F37A09}" destId="{AC22B7AB-6E22-4F4C-AD1C-1B1DFFD068B0}" srcOrd="2" destOrd="0" parTransId="{63BA2F97-750F-48D0-863D-4A0472FE02C3}" sibTransId="{96E081E2-C722-4136-A940-A4F49A66924A}"/>
    <dgm:cxn modelId="{38D424ED-DA4C-4905-A8EA-F9825108C84F}" type="presOf" srcId="{E0D04150-5B5C-486C-8BF9-5B631D31D072}" destId="{76B5FFB4-40A7-40F6-BBAD-86C08B1E952E}" srcOrd="0" destOrd="1" presId="urn:microsoft.com/office/officeart/2005/8/layout/vList4"/>
    <dgm:cxn modelId="{621E76F9-C177-4960-B81C-4694059B4F9B}" type="presOf" srcId="{5B6C8D6B-A68D-42C8-9016-7BD4ABAF2B54}" destId="{0BA77B55-6EBE-4792-B527-FB0A480AE096}" srcOrd="1" destOrd="1" presId="urn:microsoft.com/office/officeart/2005/8/layout/vList4"/>
    <dgm:cxn modelId="{BAA73FFC-2434-41E8-824F-62A185158F4F}" srcId="{142731D9-35C7-445A-8890-CA8043F37A09}" destId="{59F8217A-DD0E-46B2-B656-9535722B231B}" srcOrd="1" destOrd="0" parTransId="{213FDC09-0D43-4298-A2BA-65EF49316CE2}" sibTransId="{B45C927D-B999-4918-BD03-33FAE30050FC}"/>
    <dgm:cxn modelId="{3746BDFF-0C11-4576-883A-0B3C9BB41475}" srcId="{7A748883-ED70-4E4C-94AE-6A5AA46E19F3}" destId="{1967AB95-CDD4-4D8A-A059-E9E4CDA4D557}" srcOrd="0" destOrd="0" parTransId="{EBC954AB-560F-459E-A69C-BB8575A72388}" sibTransId="{2B75A309-C586-465D-A843-6D6E34F4D612}"/>
    <dgm:cxn modelId="{42E64430-2E68-4547-BB73-C3D9F20A7566}" type="presParOf" srcId="{5B72B0FA-DACF-466C-AF2A-92625E8398CA}" destId="{854ED2D5-BD2D-49E7-AB66-19B998CF34A0}" srcOrd="0" destOrd="0" presId="urn:microsoft.com/office/officeart/2005/8/layout/vList4"/>
    <dgm:cxn modelId="{CEABE9C7-33F6-4FC2-978E-00E4217E4C09}" type="presParOf" srcId="{854ED2D5-BD2D-49E7-AB66-19B998CF34A0}" destId="{76B5FFB4-40A7-40F6-BBAD-86C08B1E952E}" srcOrd="0" destOrd="0" presId="urn:microsoft.com/office/officeart/2005/8/layout/vList4"/>
    <dgm:cxn modelId="{39D0C8F9-1220-43EF-B4E4-4305D4EAB3CE}" type="presParOf" srcId="{854ED2D5-BD2D-49E7-AB66-19B998CF34A0}" destId="{A17211D4-6CA8-490E-9D7A-DDF979C6CF09}" srcOrd="1" destOrd="0" presId="urn:microsoft.com/office/officeart/2005/8/layout/vList4"/>
    <dgm:cxn modelId="{2CC50CBF-4B75-4847-84F0-F5C31820DE84}" type="presParOf" srcId="{854ED2D5-BD2D-49E7-AB66-19B998CF34A0}" destId="{4314F5D4-0068-40FA-A5D9-C1C4EDAF334A}" srcOrd="2" destOrd="0" presId="urn:microsoft.com/office/officeart/2005/8/layout/vList4"/>
    <dgm:cxn modelId="{6F9B2DF5-D6C5-452F-A063-972F933DDA9C}" type="presParOf" srcId="{5B72B0FA-DACF-466C-AF2A-92625E8398CA}" destId="{6968D6F7-96CD-408F-94CC-3F5C49AA2BCB}" srcOrd="1" destOrd="0" presId="urn:microsoft.com/office/officeart/2005/8/layout/vList4"/>
    <dgm:cxn modelId="{D0C2E8D6-7A2D-45A0-85DA-ADA08FFD1110}" type="presParOf" srcId="{5B72B0FA-DACF-466C-AF2A-92625E8398CA}" destId="{000B0EB1-4575-4F51-BD37-81AC19E1D1AB}" srcOrd="2" destOrd="0" presId="urn:microsoft.com/office/officeart/2005/8/layout/vList4"/>
    <dgm:cxn modelId="{C99546F0-407D-4D4C-A593-2E64B87841A4}" type="presParOf" srcId="{000B0EB1-4575-4F51-BD37-81AC19E1D1AB}" destId="{5173F8A0-F028-41AE-85FF-AF7AD50EF251}" srcOrd="0" destOrd="0" presId="urn:microsoft.com/office/officeart/2005/8/layout/vList4"/>
    <dgm:cxn modelId="{B6809120-E829-4EF7-BC75-64420FFF47CC}" type="presParOf" srcId="{000B0EB1-4575-4F51-BD37-81AC19E1D1AB}" destId="{94388919-A234-4707-AD80-446C0FA695BC}" srcOrd="1" destOrd="0" presId="urn:microsoft.com/office/officeart/2005/8/layout/vList4"/>
    <dgm:cxn modelId="{536F57A6-A2C7-4DAA-B556-32E67B08A4C1}" type="presParOf" srcId="{000B0EB1-4575-4F51-BD37-81AC19E1D1AB}" destId="{0BA77B55-6EBE-4792-B527-FB0A480AE096}" srcOrd="2" destOrd="0" presId="urn:microsoft.com/office/officeart/2005/8/layout/vList4"/>
    <dgm:cxn modelId="{F71EFE60-9796-4E4E-B009-E5C533786E0A}" type="presParOf" srcId="{5B72B0FA-DACF-466C-AF2A-92625E8398CA}" destId="{7CBE44ED-E8C3-4AAE-AE23-48CB228EB706}" srcOrd="3" destOrd="0" presId="urn:microsoft.com/office/officeart/2005/8/layout/vList4"/>
    <dgm:cxn modelId="{B5C1F34E-5E4D-49F0-98DA-1B964470D86C}" type="presParOf" srcId="{5B72B0FA-DACF-466C-AF2A-92625E8398CA}" destId="{FD6D0711-F230-42CE-B3C6-E3777896EC86}" srcOrd="4" destOrd="0" presId="urn:microsoft.com/office/officeart/2005/8/layout/vList4"/>
    <dgm:cxn modelId="{30315419-5B2D-4A5F-BD45-B264DC7F89FE}" type="presParOf" srcId="{FD6D0711-F230-42CE-B3C6-E3777896EC86}" destId="{20B92D94-B203-4EF5-BEC9-0BD617B127DB}" srcOrd="0" destOrd="0" presId="urn:microsoft.com/office/officeart/2005/8/layout/vList4"/>
    <dgm:cxn modelId="{735B81BD-927D-4310-AC74-BB7D445AC73A}" type="presParOf" srcId="{FD6D0711-F230-42CE-B3C6-E3777896EC86}" destId="{784FB10B-A62F-4C89-9426-DFD2805589F7}" srcOrd="1" destOrd="0" presId="urn:microsoft.com/office/officeart/2005/8/layout/vList4"/>
    <dgm:cxn modelId="{9EE5D85A-9218-4428-A64C-337313EB2460}" type="presParOf" srcId="{FD6D0711-F230-42CE-B3C6-E3777896EC86}" destId="{54378B16-C890-4C8A-8502-C0A2A1DF69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6F1655-B3E7-4DAD-87A6-417F09D4583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3CB18-5803-4E66-B8EB-84719AC1076D}">
      <dgm:prSet phldrT="[Текст]"/>
      <dgm:spPr/>
      <dgm:t>
        <a:bodyPr/>
        <a:lstStyle/>
        <a:p>
          <a:r>
            <a:rPr lang="ru-RU" dirty="0"/>
            <a:t>МП «Оформление право собственности на муниципальное имущество и бесхозяйные объекты»</a:t>
          </a:r>
        </a:p>
      </dgm:t>
    </dgm:pt>
    <dgm:pt modelId="{D2D68B40-6F8C-41CC-8C2F-94145C283EAE}" type="parTrans" cxnId="{D3BF0530-7A7C-449D-BCEC-E9CF654D8DE4}">
      <dgm:prSet/>
      <dgm:spPr/>
      <dgm:t>
        <a:bodyPr/>
        <a:lstStyle/>
        <a:p>
          <a:endParaRPr lang="ru-RU"/>
        </a:p>
      </dgm:t>
    </dgm:pt>
    <dgm:pt modelId="{435EC7D5-C0B0-45E8-8620-E82C38B59E42}" type="sibTrans" cxnId="{D3BF0530-7A7C-449D-BCEC-E9CF654D8DE4}">
      <dgm:prSet/>
      <dgm:spPr/>
      <dgm:t>
        <a:bodyPr/>
        <a:lstStyle/>
        <a:p>
          <a:endParaRPr lang="ru-RU"/>
        </a:p>
      </dgm:t>
    </dgm:pt>
    <dgm:pt modelId="{E0D04150-5B5C-486C-8BF9-5B631D31D072}">
      <dgm:prSet phldrT="[Текст]"/>
      <dgm:spPr/>
      <dgm:t>
        <a:bodyPr/>
        <a:lstStyle/>
        <a:p>
          <a:r>
            <a:rPr lang="ru-RU" dirty="0"/>
            <a:t>Уточненный план на год  - 20,4 </a:t>
          </a:r>
          <a:r>
            <a:rPr lang="ru-RU" dirty="0" err="1"/>
            <a:t>тыс.руб</a:t>
          </a:r>
          <a:endParaRPr lang="ru-RU" dirty="0"/>
        </a:p>
      </dgm:t>
    </dgm:pt>
    <dgm:pt modelId="{8500066D-F670-4421-8585-948D4A3A6164}" type="parTrans" cxnId="{2E405388-693B-4142-9FB2-A14F4D6FF031}">
      <dgm:prSet/>
      <dgm:spPr/>
      <dgm:t>
        <a:bodyPr/>
        <a:lstStyle/>
        <a:p>
          <a:endParaRPr lang="ru-RU"/>
        </a:p>
      </dgm:t>
    </dgm:pt>
    <dgm:pt modelId="{B1BD38C8-FDF7-4DE7-A2EC-DFA02E47F650}" type="sibTrans" cxnId="{2E405388-693B-4142-9FB2-A14F4D6FF031}">
      <dgm:prSet/>
      <dgm:spPr/>
      <dgm:t>
        <a:bodyPr/>
        <a:lstStyle/>
        <a:p>
          <a:endParaRPr lang="ru-RU"/>
        </a:p>
      </dgm:t>
    </dgm:pt>
    <dgm:pt modelId="{7E3DA40D-A207-4581-A4FA-2FE7403664EB}">
      <dgm:prSet phldrT="[Текст]"/>
      <dgm:spPr/>
      <dgm:t>
        <a:bodyPr/>
        <a:lstStyle/>
        <a:p>
          <a:r>
            <a:rPr lang="ru-RU" dirty="0"/>
            <a:t>Исполнено на 01.10.2021г – 5,0 </a:t>
          </a:r>
          <a:r>
            <a:rPr lang="ru-RU" dirty="0" err="1"/>
            <a:t>тыс.руб</a:t>
          </a:r>
          <a:r>
            <a:rPr lang="ru-RU" dirty="0"/>
            <a:t> или 24,4%</a:t>
          </a:r>
        </a:p>
      </dgm:t>
    </dgm:pt>
    <dgm:pt modelId="{33046C30-4FB0-48D6-A35C-E9F451F237CD}" type="parTrans" cxnId="{3A11E56C-CD68-446F-99A8-F0A7154E28B5}">
      <dgm:prSet/>
      <dgm:spPr/>
      <dgm:t>
        <a:bodyPr/>
        <a:lstStyle/>
        <a:p>
          <a:endParaRPr lang="ru-RU"/>
        </a:p>
      </dgm:t>
    </dgm:pt>
    <dgm:pt modelId="{1F0444C3-AAFB-49C3-9A98-5DE50A565CED}" type="sibTrans" cxnId="{3A11E56C-CD68-446F-99A8-F0A7154E28B5}">
      <dgm:prSet/>
      <dgm:spPr/>
      <dgm:t>
        <a:bodyPr/>
        <a:lstStyle/>
        <a:p>
          <a:endParaRPr lang="ru-RU"/>
        </a:p>
      </dgm:t>
    </dgm:pt>
    <dgm:pt modelId="{339D284D-83FB-4850-B78B-E9F07BE11456}">
      <dgm:prSet phldrT="[Текст]" custT="1"/>
      <dgm:spPr/>
      <dgm:t>
        <a:bodyPr/>
        <a:lstStyle/>
        <a:p>
          <a:r>
            <a:rPr lang="ru-RU" sz="1700" dirty="0"/>
            <a:t>МП «</a:t>
          </a:r>
          <a:r>
            <a:rPr lang="ru-RU" sz="1400" b="1" dirty="0">
              <a:effectLst/>
            </a:rPr>
            <a:t>Меры по противодействию злоупотребления наркотиками и профилактике правонарушений </a:t>
          </a:r>
          <a:r>
            <a:rPr lang="ru-RU" sz="1700" dirty="0"/>
            <a:t>» </a:t>
          </a:r>
        </a:p>
        <a:p>
          <a:r>
            <a:rPr lang="ru-RU" sz="1700" dirty="0"/>
            <a:t> </a:t>
          </a:r>
          <a:r>
            <a:rPr lang="ru-RU" sz="1400" dirty="0"/>
            <a:t>Уточненный план  на год -51,5 </a:t>
          </a:r>
          <a:r>
            <a:rPr lang="ru-RU" sz="1400" dirty="0" err="1"/>
            <a:t>тыс.рублей</a:t>
          </a:r>
          <a:r>
            <a:rPr lang="ru-RU" sz="1400" dirty="0"/>
            <a:t>. </a:t>
          </a:r>
        </a:p>
        <a:p>
          <a:r>
            <a:rPr lang="ru-RU" sz="1400" dirty="0"/>
            <a:t>Исполнение на 01.10.2021г – 51,4 </a:t>
          </a:r>
          <a:r>
            <a:rPr lang="ru-RU" sz="1400" dirty="0" err="1"/>
            <a:t>тыс.рублей</a:t>
          </a:r>
          <a:r>
            <a:rPr lang="ru-RU" sz="1400" dirty="0"/>
            <a:t> или 99,8%</a:t>
          </a:r>
        </a:p>
      </dgm:t>
    </dgm:pt>
    <dgm:pt modelId="{933E03F2-7AF0-4196-B5CD-E61D5EA6A0A4}" type="parTrans" cxnId="{86E4EF0F-9E9F-400C-A608-ECE8AF5D4F8D}">
      <dgm:prSet/>
      <dgm:spPr/>
      <dgm:t>
        <a:bodyPr/>
        <a:lstStyle/>
        <a:p>
          <a:endParaRPr lang="ru-RU"/>
        </a:p>
      </dgm:t>
    </dgm:pt>
    <dgm:pt modelId="{8A5C998A-10ED-43D1-8802-1FF5EC0E7C86}" type="sibTrans" cxnId="{86E4EF0F-9E9F-400C-A608-ECE8AF5D4F8D}">
      <dgm:prSet/>
      <dgm:spPr/>
      <dgm:t>
        <a:bodyPr/>
        <a:lstStyle/>
        <a:p>
          <a:endParaRPr lang="ru-RU"/>
        </a:p>
      </dgm:t>
    </dgm:pt>
    <dgm:pt modelId="{5B72B0FA-DACF-466C-AF2A-92625E8398CA}" type="pres">
      <dgm:prSet presAssocID="{486F1655-B3E7-4DAD-87A6-417F09D4583A}" presName="linear" presStyleCnt="0">
        <dgm:presLayoutVars>
          <dgm:dir/>
          <dgm:resizeHandles val="exact"/>
        </dgm:presLayoutVars>
      </dgm:prSet>
      <dgm:spPr/>
    </dgm:pt>
    <dgm:pt modelId="{854ED2D5-BD2D-49E7-AB66-19B998CF34A0}" type="pres">
      <dgm:prSet presAssocID="{43D3CB18-5803-4E66-B8EB-84719AC1076D}" presName="comp" presStyleCnt="0"/>
      <dgm:spPr/>
    </dgm:pt>
    <dgm:pt modelId="{76B5FFB4-40A7-40F6-BBAD-86C08B1E952E}" type="pres">
      <dgm:prSet presAssocID="{43D3CB18-5803-4E66-B8EB-84719AC1076D}" presName="box" presStyleLbl="node1" presStyleIdx="0" presStyleCnt="2"/>
      <dgm:spPr/>
    </dgm:pt>
    <dgm:pt modelId="{A17211D4-6CA8-490E-9D7A-DDF979C6CF09}" type="pres">
      <dgm:prSet presAssocID="{43D3CB18-5803-4E66-B8EB-84719AC1076D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4314F5D4-0068-40FA-A5D9-C1C4EDAF334A}" type="pres">
      <dgm:prSet presAssocID="{43D3CB18-5803-4E66-B8EB-84719AC1076D}" presName="text" presStyleLbl="node1" presStyleIdx="0" presStyleCnt="2">
        <dgm:presLayoutVars>
          <dgm:bulletEnabled val="1"/>
        </dgm:presLayoutVars>
      </dgm:prSet>
      <dgm:spPr/>
    </dgm:pt>
    <dgm:pt modelId="{EFCDD368-9C1F-43FD-99D2-41B11F918195}" type="pres">
      <dgm:prSet presAssocID="{435EC7D5-C0B0-45E8-8620-E82C38B59E42}" presName="spacer" presStyleCnt="0"/>
      <dgm:spPr/>
    </dgm:pt>
    <dgm:pt modelId="{B5D421EE-6D2A-4766-A745-A9FF2A78F451}" type="pres">
      <dgm:prSet presAssocID="{339D284D-83FB-4850-B78B-E9F07BE11456}" presName="comp" presStyleCnt="0"/>
      <dgm:spPr/>
    </dgm:pt>
    <dgm:pt modelId="{EA72DA57-B737-469C-A71E-596DA317A6A6}" type="pres">
      <dgm:prSet presAssocID="{339D284D-83FB-4850-B78B-E9F07BE11456}" presName="box" presStyleLbl="node1" presStyleIdx="1" presStyleCnt="2"/>
      <dgm:spPr/>
    </dgm:pt>
    <dgm:pt modelId="{077694FB-101F-4EA9-9835-A226A056387A}" type="pres">
      <dgm:prSet presAssocID="{339D284D-83FB-4850-B78B-E9F07BE11456}" presName="img" presStyleLbl="fgImgPlace1" presStyleIdx="1" presStyleCnt="2"/>
      <dgm:spPr>
        <a:blipFill>
          <a:blip xmlns:r="http://schemas.openxmlformats.org/officeDocument/2006/relationships" r:embed="rId2"/>
          <a:srcRect/>
          <a:stretch>
            <a:fillRect t="-35000" b="-35000"/>
          </a:stretch>
        </a:blipFill>
      </dgm:spPr>
    </dgm:pt>
    <dgm:pt modelId="{7B7EA772-772C-4215-8FFD-06AF2BF1204E}" type="pres">
      <dgm:prSet presAssocID="{339D284D-83FB-4850-B78B-E9F07BE11456}" presName="text" presStyleLbl="node1" presStyleIdx="1" presStyleCnt="2">
        <dgm:presLayoutVars>
          <dgm:bulletEnabled val="1"/>
        </dgm:presLayoutVars>
      </dgm:prSet>
      <dgm:spPr/>
    </dgm:pt>
  </dgm:ptLst>
  <dgm:cxnLst>
    <dgm:cxn modelId="{C5239D02-1A7C-4215-B516-18A556BA7979}" type="presOf" srcId="{339D284D-83FB-4850-B78B-E9F07BE11456}" destId="{7B7EA772-772C-4215-8FFD-06AF2BF1204E}" srcOrd="1" destOrd="0" presId="urn:microsoft.com/office/officeart/2005/8/layout/vList4"/>
    <dgm:cxn modelId="{86E4EF0F-9E9F-400C-A608-ECE8AF5D4F8D}" srcId="{486F1655-B3E7-4DAD-87A6-417F09D4583A}" destId="{339D284D-83FB-4850-B78B-E9F07BE11456}" srcOrd="1" destOrd="0" parTransId="{933E03F2-7AF0-4196-B5CD-E61D5EA6A0A4}" sibTransId="{8A5C998A-10ED-43D1-8802-1FF5EC0E7C86}"/>
    <dgm:cxn modelId="{D3BF0530-7A7C-449D-BCEC-E9CF654D8DE4}" srcId="{486F1655-B3E7-4DAD-87A6-417F09D4583A}" destId="{43D3CB18-5803-4E66-B8EB-84719AC1076D}" srcOrd="0" destOrd="0" parTransId="{D2D68B40-6F8C-41CC-8C2F-94145C283EAE}" sibTransId="{435EC7D5-C0B0-45E8-8620-E82C38B59E42}"/>
    <dgm:cxn modelId="{571B145D-1FBE-4D98-B16B-37CFBBF22E6B}" type="presOf" srcId="{E0D04150-5B5C-486C-8BF9-5B631D31D072}" destId="{4314F5D4-0068-40FA-A5D9-C1C4EDAF334A}" srcOrd="1" destOrd="1" presId="urn:microsoft.com/office/officeart/2005/8/layout/vList4"/>
    <dgm:cxn modelId="{58499A6A-281E-48E8-BB80-72AD1627ABFC}" type="presOf" srcId="{486F1655-B3E7-4DAD-87A6-417F09D4583A}" destId="{5B72B0FA-DACF-466C-AF2A-92625E8398CA}" srcOrd="0" destOrd="0" presId="urn:microsoft.com/office/officeart/2005/8/layout/vList4"/>
    <dgm:cxn modelId="{3A11E56C-CD68-446F-99A8-F0A7154E28B5}" srcId="{43D3CB18-5803-4E66-B8EB-84719AC1076D}" destId="{7E3DA40D-A207-4581-A4FA-2FE7403664EB}" srcOrd="1" destOrd="0" parTransId="{33046C30-4FB0-48D6-A35C-E9F451F237CD}" sibTransId="{1F0444C3-AAFB-49C3-9A98-5DE50A565CED}"/>
    <dgm:cxn modelId="{7173D487-54A5-46EB-B211-A08510F90E1F}" type="presOf" srcId="{339D284D-83FB-4850-B78B-E9F07BE11456}" destId="{EA72DA57-B737-469C-A71E-596DA317A6A6}" srcOrd="0" destOrd="0" presId="urn:microsoft.com/office/officeart/2005/8/layout/vList4"/>
    <dgm:cxn modelId="{2E405388-693B-4142-9FB2-A14F4D6FF031}" srcId="{43D3CB18-5803-4E66-B8EB-84719AC1076D}" destId="{E0D04150-5B5C-486C-8BF9-5B631D31D072}" srcOrd="0" destOrd="0" parTransId="{8500066D-F670-4421-8585-948D4A3A6164}" sibTransId="{B1BD38C8-FDF7-4DE7-A2EC-DFA02E47F650}"/>
    <dgm:cxn modelId="{6940EDA4-CCED-4BDA-A9C7-B67DFA3A6F15}" type="presOf" srcId="{7E3DA40D-A207-4581-A4FA-2FE7403664EB}" destId="{4314F5D4-0068-40FA-A5D9-C1C4EDAF334A}" srcOrd="1" destOrd="2" presId="urn:microsoft.com/office/officeart/2005/8/layout/vList4"/>
    <dgm:cxn modelId="{E7E460A8-34E5-41EA-A944-D8E812C5934B}" type="presOf" srcId="{43D3CB18-5803-4E66-B8EB-84719AC1076D}" destId="{4314F5D4-0068-40FA-A5D9-C1C4EDAF334A}" srcOrd="1" destOrd="0" presId="urn:microsoft.com/office/officeart/2005/8/layout/vList4"/>
    <dgm:cxn modelId="{9148EBB4-689B-49E6-A497-2D6A9ABC3835}" type="presOf" srcId="{43D3CB18-5803-4E66-B8EB-84719AC1076D}" destId="{76B5FFB4-40A7-40F6-BBAD-86C08B1E952E}" srcOrd="0" destOrd="0" presId="urn:microsoft.com/office/officeart/2005/8/layout/vList4"/>
    <dgm:cxn modelId="{B64469C2-DE83-4AC1-ADC8-267677F946BE}" type="presOf" srcId="{7E3DA40D-A207-4581-A4FA-2FE7403664EB}" destId="{76B5FFB4-40A7-40F6-BBAD-86C08B1E952E}" srcOrd="0" destOrd="2" presId="urn:microsoft.com/office/officeart/2005/8/layout/vList4"/>
    <dgm:cxn modelId="{2C4044E5-06AE-4E28-9671-E63B76DADF7E}" type="presOf" srcId="{E0D04150-5B5C-486C-8BF9-5B631D31D072}" destId="{76B5FFB4-40A7-40F6-BBAD-86C08B1E952E}" srcOrd="0" destOrd="1" presId="urn:microsoft.com/office/officeart/2005/8/layout/vList4"/>
    <dgm:cxn modelId="{42E64430-2E68-4547-BB73-C3D9F20A7566}" type="presParOf" srcId="{5B72B0FA-DACF-466C-AF2A-92625E8398CA}" destId="{854ED2D5-BD2D-49E7-AB66-19B998CF34A0}" srcOrd="0" destOrd="0" presId="urn:microsoft.com/office/officeart/2005/8/layout/vList4"/>
    <dgm:cxn modelId="{CEABE9C7-33F6-4FC2-978E-00E4217E4C09}" type="presParOf" srcId="{854ED2D5-BD2D-49E7-AB66-19B998CF34A0}" destId="{76B5FFB4-40A7-40F6-BBAD-86C08B1E952E}" srcOrd="0" destOrd="0" presId="urn:microsoft.com/office/officeart/2005/8/layout/vList4"/>
    <dgm:cxn modelId="{39D0C8F9-1220-43EF-B4E4-4305D4EAB3CE}" type="presParOf" srcId="{854ED2D5-BD2D-49E7-AB66-19B998CF34A0}" destId="{A17211D4-6CA8-490E-9D7A-DDF979C6CF09}" srcOrd="1" destOrd="0" presId="urn:microsoft.com/office/officeart/2005/8/layout/vList4"/>
    <dgm:cxn modelId="{2CC50CBF-4B75-4847-84F0-F5C31820DE84}" type="presParOf" srcId="{854ED2D5-BD2D-49E7-AB66-19B998CF34A0}" destId="{4314F5D4-0068-40FA-A5D9-C1C4EDAF334A}" srcOrd="2" destOrd="0" presId="urn:microsoft.com/office/officeart/2005/8/layout/vList4"/>
    <dgm:cxn modelId="{8B8219AA-F94C-4791-AD47-EDF9EA456B74}" type="presParOf" srcId="{5B72B0FA-DACF-466C-AF2A-92625E8398CA}" destId="{EFCDD368-9C1F-43FD-99D2-41B11F918195}" srcOrd="1" destOrd="0" presId="urn:microsoft.com/office/officeart/2005/8/layout/vList4"/>
    <dgm:cxn modelId="{C6820F83-117B-45A9-97F4-856565AB19D2}" type="presParOf" srcId="{5B72B0FA-DACF-466C-AF2A-92625E8398CA}" destId="{B5D421EE-6D2A-4766-A745-A9FF2A78F451}" srcOrd="2" destOrd="0" presId="urn:microsoft.com/office/officeart/2005/8/layout/vList4"/>
    <dgm:cxn modelId="{5993FE80-89A7-42CC-AD44-D9B9AB0612C3}" type="presParOf" srcId="{B5D421EE-6D2A-4766-A745-A9FF2A78F451}" destId="{EA72DA57-B737-469C-A71E-596DA317A6A6}" srcOrd="0" destOrd="0" presId="urn:microsoft.com/office/officeart/2005/8/layout/vList4"/>
    <dgm:cxn modelId="{D441CFEA-946D-4B79-AE40-452E234F611A}" type="presParOf" srcId="{B5D421EE-6D2A-4766-A745-A9FF2A78F451}" destId="{077694FB-101F-4EA9-9835-A226A056387A}" srcOrd="1" destOrd="0" presId="urn:microsoft.com/office/officeart/2005/8/layout/vList4"/>
    <dgm:cxn modelId="{D0948A82-E282-47CE-B282-492BC9B266B1}" type="presParOf" srcId="{B5D421EE-6D2A-4766-A745-A9FF2A78F451}" destId="{7B7EA772-772C-4215-8FFD-06AF2BF1204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5FFB4-40A7-40F6-BBAD-86C08B1E952E}">
      <dsp:nvSpPr>
        <dsp:cNvPr id="0" name=""/>
        <dsp:cNvSpPr/>
      </dsp:nvSpPr>
      <dsp:spPr>
        <a:xfrm>
          <a:off x="0" y="0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«Управление муниципальными финансами»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- 5812,9 </a:t>
          </a:r>
          <a:r>
            <a:rPr lang="ru-RU" sz="1200" kern="1200" dirty="0" err="1"/>
            <a:t>тыс.руб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01.10.2021г – 3671,1тыс.руб или 63,1%</a:t>
          </a:r>
        </a:p>
      </dsp:txBody>
      <dsp:txXfrm>
        <a:off x="1745841" y="0"/>
        <a:ext cx="6382158" cy="1202410"/>
      </dsp:txXfrm>
    </dsp:sp>
    <dsp:sp modelId="{A17211D4-6CA8-490E-9D7A-DDF979C6CF09}">
      <dsp:nvSpPr>
        <dsp:cNvPr id="0" name=""/>
        <dsp:cNvSpPr/>
      </dsp:nvSpPr>
      <dsp:spPr>
        <a:xfrm>
          <a:off x="120241" y="120241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3F8A0-F028-41AE-85FF-AF7AD50EF251}">
      <dsp:nvSpPr>
        <dsp:cNvPr id="0" name=""/>
        <dsp:cNvSpPr/>
      </dsp:nvSpPr>
      <dsp:spPr>
        <a:xfrm>
          <a:off x="0" y="1322652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«Информационное общество»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- 140,1 </a:t>
          </a:r>
          <a:r>
            <a:rPr lang="ru-RU" sz="1200" kern="1200" dirty="0" err="1"/>
            <a:t>тыс.руб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01.10.2021г – 89,8тыс.руб или 64,1%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1745841" y="1322652"/>
        <a:ext cx="6382158" cy="1202410"/>
      </dsp:txXfrm>
    </dsp:sp>
    <dsp:sp modelId="{94388919-A234-4707-AD80-446C0FA695BC}">
      <dsp:nvSpPr>
        <dsp:cNvPr id="0" name=""/>
        <dsp:cNvSpPr/>
      </dsp:nvSpPr>
      <dsp:spPr>
        <a:xfrm>
          <a:off x="120241" y="1442893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92D94-B203-4EF5-BEC9-0BD617B127DB}">
      <dsp:nvSpPr>
        <dsp:cNvPr id="0" name=""/>
        <dsp:cNvSpPr/>
      </dsp:nvSpPr>
      <dsp:spPr>
        <a:xfrm>
          <a:off x="0" y="2645304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«Обеспечение качественными коммунальными услугами </a:t>
          </a:r>
          <a:r>
            <a:rPr lang="ru-RU" sz="1600" kern="1200" dirty="0" err="1"/>
            <a:t>населления</a:t>
          </a:r>
          <a:r>
            <a:rPr lang="ru-RU" sz="1600" kern="1200" dirty="0"/>
            <a:t> и повышение уровня благоустройства»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- 11859,5тыс.руб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01.10.2021г – 8563,1 </a:t>
          </a:r>
          <a:r>
            <a:rPr lang="ru-RU" sz="1200" kern="1200" dirty="0" err="1"/>
            <a:t>тыс.руб</a:t>
          </a:r>
          <a:r>
            <a:rPr lang="ru-RU" sz="1200" kern="1200" dirty="0"/>
            <a:t> или 72,2 %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1745841" y="2645304"/>
        <a:ext cx="6382158" cy="1202410"/>
      </dsp:txXfrm>
    </dsp:sp>
    <dsp:sp modelId="{784FB10B-A62F-4C89-9426-DFD2805589F7}">
      <dsp:nvSpPr>
        <dsp:cNvPr id="0" name=""/>
        <dsp:cNvSpPr/>
      </dsp:nvSpPr>
      <dsp:spPr>
        <a:xfrm>
          <a:off x="120241" y="2765545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5FFB4-40A7-40F6-BBAD-86C08B1E952E}">
      <dsp:nvSpPr>
        <dsp:cNvPr id="0" name=""/>
        <dsp:cNvSpPr/>
      </dsp:nvSpPr>
      <dsp:spPr>
        <a:xfrm>
          <a:off x="0" y="0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МП «Развитие культуры»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Уточненный план на год  - 3300,4 </a:t>
          </a:r>
          <a:r>
            <a:rPr lang="ru-RU" sz="1100" kern="1200" dirty="0" err="1"/>
            <a:t>тыс.руб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Исполнено на 01.10.2021г – 2522,7 </a:t>
          </a:r>
          <a:r>
            <a:rPr lang="ru-RU" sz="1100" kern="1200" dirty="0" err="1"/>
            <a:t>тыс.руб</a:t>
          </a:r>
          <a:r>
            <a:rPr lang="ru-RU" sz="1100" kern="1200" dirty="0"/>
            <a:t> или 76,4 %</a:t>
          </a:r>
        </a:p>
      </dsp:txBody>
      <dsp:txXfrm>
        <a:off x="1745841" y="0"/>
        <a:ext cx="6382158" cy="1202410"/>
      </dsp:txXfrm>
    </dsp:sp>
    <dsp:sp modelId="{A17211D4-6CA8-490E-9D7A-DDF979C6CF09}">
      <dsp:nvSpPr>
        <dsp:cNvPr id="0" name=""/>
        <dsp:cNvSpPr/>
      </dsp:nvSpPr>
      <dsp:spPr>
        <a:xfrm>
          <a:off x="120241" y="120241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3F8A0-F028-41AE-85FF-AF7AD50EF251}">
      <dsp:nvSpPr>
        <dsp:cNvPr id="0" name=""/>
        <dsp:cNvSpPr/>
      </dsp:nvSpPr>
      <dsp:spPr>
        <a:xfrm>
          <a:off x="0" y="1322652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МП «Охрана окружающей среды»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Уточненный план на год  - 30,0 </a:t>
          </a:r>
          <a:r>
            <a:rPr lang="ru-RU" sz="1100" kern="1200" dirty="0" err="1"/>
            <a:t>тыс.руб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Исполнено на 01.10.2021г – 23,1тыс.руб или 77,0 %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 dirty="0"/>
        </a:p>
      </dsp:txBody>
      <dsp:txXfrm>
        <a:off x="1745841" y="1322652"/>
        <a:ext cx="6382158" cy="1202410"/>
      </dsp:txXfrm>
    </dsp:sp>
    <dsp:sp modelId="{94388919-A234-4707-AD80-446C0FA695BC}">
      <dsp:nvSpPr>
        <dsp:cNvPr id="0" name=""/>
        <dsp:cNvSpPr/>
      </dsp:nvSpPr>
      <dsp:spPr>
        <a:xfrm>
          <a:off x="120241" y="1442893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92D94-B203-4EF5-BEC9-0BD617B127DB}">
      <dsp:nvSpPr>
        <dsp:cNvPr id="0" name=""/>
        <dsp:cNvSpPr/>
      </dsp:nvSpPr>
      <dsp:spPr>
        <a:xfrm>
          <a:off x="0" y="2645304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МП «Защита населения и территории от чрезвычайных ситуаций, обеспечение пожарной безопасности и </a:t>
          </a:r>
          <a:r>
            <a:rPr lang="ru-RU" sz="1400" kern="1200" dirty="0" err="1"/>
            <a:t>безовасности</a:t>
          </a:r>
          <a:r>
            <a:rPr lang="ru-RU" sz="1400" kern="1200" dirty="0"/>
            <a:t> на водных объектах»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Уточненный план на год  - 176,8 </a:t>
          </a:r>
          <a:r>
            <a:rPr lang="ru-RU" sz="1100" kern="1200" dirty="0" err="1"/>
            <a:t>тыс.руб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Исполнено на 01.10.2021г – 164,7 </a:t>
          </a:r>
          <a:r>
            <a:rPr lang="ru-RU" sz="1100" kern="1200" dirty="0" err="1"/>
            <a:t>тыс.руб</a:t>
          </a:r>
          <a:r>
            <a:rPr lang="ru-RU" sz="1100" kern="1200" dirty="0"/>
            <a:t> или 93,1%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 dirty="0"/>
        </a:p>
      </dsp:txBody>
      <dsp:txXfrm>
        <a:off x="1745841" y="2645304"/>
        <a:ext cx="6382158" cy="1202410"/>
      </dsp:txXfrm>
    </dsp:sp>
    <dsp:sp modelId="{784FB10B-A62F-4C89-9426-DFD2805589F7}">
      <dsp:nvSpPr>
        <dsp:cNvPr id="0" name=""/>
        <dsp:cNvSpPr/>
      </dsp:nvSpPr>
      <dsp:spPr>
        <a:xfrm>
          <a:off x="120241" y="2765545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5FFB4-40A7-40F6-BBAD-86C08B1E952E}">
      <dsp:nvSpPr>
        <dsp:cNvPr id="0" name=""/>
        <dsp:cNvSpPr/>
      </dsp:nvSpPr>
      <dsp:spPr>
        <a:xfrm>
          <a:off x="0" y="0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«Социальная поддержка лиц, </a:t>
          </a:r>
          <a:r>
            <a:rPr lang="ru-RU" sz="1600" kern="1200" dirty="0" err="1"/>
            <a:t>замешающих</a:t>
          </a:r>
          <a:r>
            <a:rPr lang="ru-RU" sz="1600" kern="1200" dirty="0"/>
            <a:t> муниципальные должности и должности муниципальной службы вышедших  на пенсию по старости (инвалидности)»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-192,2тыс.руб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01.10.2021г – 137,5 </a:t>
          </a:r>
          <a:r>
            <a:rPr lang="ru-RU" sz="1200" kern="1200" dirty="0" err="1"/>
            <a:t>тыс.руб</a:t>
          </a:r>
          <a:r>
            <a:rPr lang="ru-RU" sz="1200" kern="1200" dirty="0"/>
            <a:t> или 71,5%</a:t>
          </a:r>
        </a:p>
      </dsp:txBody>
      <dsp:txXfrm>
        <a:off x="1745841" y="0"/>
        <a:ext cx="6382158" cy="1202410"/>
      </dsp:txXfrm>
    </dsp:sp>
    <dsp:sp modelId="{A17211D4-6CA8-490E-9D7A-DDF979C6CF09}">
      <dsp:nvSpPr>
        <dsp:cNvPr id="0" name=""/>
        <dsp:cNvSpPr/>
      </dsp:nvSpPr>
      <dsp:spPr>
        <a:xfrm>
          <a:off x="120241" y="120241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3F8A0-F028-41AE-85FF-AF7AD50EF251}">
      <dsp:nvSpPr>
        <dsp:cNvPr id="0" name=""/>
        <dsp:cNvSpPr/>
      </dsp:nvSpPr>
      <dsp:spPr>
        <a:xfrm>
          <a:off x="0" y="1322652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«Муниципальная политика»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- 53,5 </a:t>
          </a:r>
          <a:r>
            <a:rPr lang="ru-RU" sz="1200" kern="1200" dirty="0" err="1"/>
            <a:t>тыс.руб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01.10.2021г – 21,1 </a:t>
          </a:r>
          <a:r>
            <a:rPr lang="ru-RU" sz="1200" kern="1200" dirty="0" err="1"/>
            <a:t>тыс.руб</a:t>
          </a:r>
          <a:r>
            <a:rPr lang="ru-RU" sz="1200" kern="1200" dirty="0"/>
            <a:t> или 39,4%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1745841" y="1322652"/>
        <a:ext cx="6382158" cy="1202410"/>
      </dsp:txXfrm>
    </dsp:sp>
    <dsp:sp modelId="{94388919-A234-4707-AD80-446C0FA695BC}">
      <dsp:nvSpPr>
        <dsp:cNvPr id="0" name=""/>
        <dsp:cNvSpPr/>
      </dsp:nvSpPr>
      <dsp:spPr>
        <a:xfrm>
          <a:off x="120241" y="1442893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92D94-B203-4EF5-BEC9-0BD617B127DB}">
      <dsp:nvSpPr>
        <dsp:cNvPr id="0" name=""/>
        <dsp:cNvSpPr/>
      </dsp:nvSpPr>
      <dsp:spPr>
        <a:xfrm>
          <a:off x="0" y="2645304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«Развитие транспортной системы»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- 2582,5 </a:t>
          </a:r>
          <a:r>
            <a:rPr lang="ru-RU" sz="1200" kern="1200" dirty="0" err="1"/>
            <a:t>тыс.руб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01.10.2021г – 1922,6 </a:t>
          </a:r>
          <a:r>
            <a:rPr lang="ru-RU" sz="1200" kern="1200" dirty="0" err="1"/>
            <a:t>тыс.руб</a:t>
          </a:r>
          <a:r>
            <a:rPr lang="ru-RU" sz="1200" kern="1200" dirty="0"/>
            <a:t>  или 74,4%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1745841" y="2645304"/>
        <a:ext cx="6382158" cy="1202410"/>
      </dsp:txXfrm>
    </dsp:sp>
    <dsp:sp modelId="{784FB10B-A62F-4C89-9426-DFD2805589F7}">
      <dsp:nvSpPr>
        <dsp:cNvPr id="0" name=""/>
        <dsp:cNvSpPr/>
      </dsp:nvSpPr>
      <dsp:spPr>
        <a:xfrm>
          <a:off x="120241" y="2765545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5FFB4-40A7-40F6-BBAD-86C08B1E952E}">
      <dsp:nvSpPr>
        <dsp:cNvPr id="0" name=""/>
        <dsp:cNvSpPr/>
      </dsp:nvSpPr>
      <dsp:spPr>
        <a:xfrm>
          <a:off x="0" y="0"/>
          <a:ext cx="8128000" cy="12060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МП «Оформление право собственности на муниципальное имущество и бесхозяйные объекты»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Уточненный план на год  - 20,4 </a:t>
          </a:r>
          <a:r>
            <a:rPr lang="ru-RU" sz="1500" kern="1200" dirty="0" err="1"/>
            <a:t>тыс.руб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Исполнено на 01.10.2021г – 5,0 </a:t>
          </a:r>
          <a:r>
            <a:rPr lang="ru-RU" sz="1500" kern="1200" dirty="0" err="1"/>
            <a:t>тыс.руб</a:t>
          </a:r>
          <a:r>
            <a:rPr lang="ru-RU" sz="1500" kern="1200" dirty="0"/>
            <a:t> или 24,4%</a:t>
          </a:r>
        </a:p>
      </dsp:txBody>
      <dsp:txXfrm>
        <a:off x="1746202" y="0"/>
        <a:ext cx="6381797" cy="1206028"/>
      </dsp:txXfrm>
    </dsp:sp>
    <dsp:sp modelId="{A17211D4-6CA8-490E-9D7A-DDF979C6CF09}">
      <dsp:nvSpPr>
        <dsp:cNvPr id="0" name=""/>
        <dsp:cNvSpPr/>
      </dsp:nvSpPr>
      <dsp:spPr>
        <a:xfrm>
          <a:off x="120602" y="120602"/>
          <a:ext cx="1625600" cy="9648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2DA57-B737-469C-A71E-596DA317A6A6}">
      <dsp:nvSpPr>
        <dsp:cNvPr id="0" name=""/>
        <dsp:cNvSpPr/>
      </dsp:nvSpPr>
      <dsp:spPr>
        <a:xfrm>
          <a:off x="0" y="1326631"/>
          <a:ext cx="8128000" cy="12060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МП «</a:t>
          </a:r>
          <a:r>
            <a:rPr lang="ru-RU" sz="1400" b="1" kern="1200" dirty="0">
              <a:effectLst/>
            </a:rPr>
            <a:t>Меры по противодействию злоупотребления наркотиками и профилактике правонарушений </a:t>
          </a:r>
          <a:r>
            <a:rPr lang="ru-RU" sz="1700" kern="1200" dirty="0"/>
            <a:t>»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 </a:t>
          </a:r>
          <a:r>
            <a:rPr lang="ru-RU" sz="1400" kern="1200" dirty="0"/>
            <a:t>Уточненный план  на год -51,5 </a:t>
          </a:r>
          <a:r>
            <a:rPr lang="ru-RU" sz="1400" kern="1200" dirty="0" err="1"/>
            <a:t>тыс.рублей</a:t>
          </a:r>
          <a:r>
            <a:rPr lang="ru-RU" sz="1400" kern="1200" dirty="0"/>
            <a:t>.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Исполнение на 01.10.2021г – 51,4 </a:t>
          </a:r>
          <a:r>
            <a:rPr lang="ru-RU" sz="1400" kern="1200" dirty="0" err="1"/>
            <a:t>тыс.рублей</a:t>
          </a:r>
          <a:r>
            <a:rPr lang="ru-RU" sz="1400" kern="1200" dirty="0"/>
            <a:t> или 99,8%</a:t>
          </a:r>
        </a:p>
      </dsp:txBody>
      <dsp:txXfrm>
        <a:off x="1746202" y="1326631"/>
        <a:ext cx="6381797" cy="1206028"/>
      </dsp:txXfrm>
    </dsp:sp>
    <dsp:sp modelId="{077694FB-101F-4EA9-9835-A226A056387A}">
      <dsp:nvSpPr>
        <dsp:cNvPr id="0" name=""/>
        <dsp:cNvSpPr/>
      </dsp:nvSpPr>
      <dsp:spPr>
        <a:xfrm>
          <a:off x="120602" y="1447234"/>
          <a:ext cx="1625600" cy="9648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t="-35000" b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F5541-4AD1-41FF-9D17-47D5B9428BE9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94C55-D585-4A7E-9F34-D7209933E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21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94C55-D585-4A7E-9F34-D7209933E60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0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54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396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794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1415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693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118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27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309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F7DF7CD-0F54-4DC1-86A0-A8FC37CAC41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75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58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289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25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54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64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13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83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59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DF7CD-0F54-4DC1-86A0-A8FC37CAC41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504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AD9474-F009-414A-A380-499914AB1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11" y="0"/>
            <a:ext cx="10750378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CDEC67D-6B7B-4A13-B399-540025E2A53D}"/>
              </a:ext>
            </a:extLst>
          </p:cNvPr>
          <p:cNvSpPr/>
          <p:nvPr/>
        </p:nvSpPr>
        <p:spPr>
          <a:xfrm>
            <a:off x="519810" y="2967335"/>
            <a:ext cx="1115241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Отчет 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об и</a:t>
            </a:r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сполнение бюджета </a:t>
            </a:r>
          </a:p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Троицкого сельского поселения</a:t>
            </a:r>
          </a:p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за 9 месяцев 2021 года</a:t>
            </a:r>
          </a:p>
        </p:txBody>
      </p:sp>
    </p:spTree>
    <p:extLst>
      <p:ext uri="{BB962C8B-B14F-4D97-AF65-F5344CB8AC3E}">
        <p14:creationId xmlns:p14="http://schemas.microsoft.com/office/powerpoint/2010/main" val="832328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D28D4-2F11-4078-8C92-FF672D4F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Исполнение расходной части бюджета в разрезе муниципальных программ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03C7145-4845-49E9-A79A-2EC3A7ADF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3241931"/>
              </p:ext>
            </p:extLst>
          </p:nvPr>
        </p:nvGraphicFramePr>
        <p:xfrm>
          <a:off x="2032000" y="2290618"/>
          <a:ext cx="8128000" cy="3847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3090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D28D4-2F11-4078-8C92-FF672D4F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Исполнение расходной части бюджета в разрезе муниципальных программ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03C7145-4845-49E9-A79A-2EC3A7ADF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4143552"/>
              </p:ext>
            </p:extLst>
          </p:nvPr>
        </p:nvGraphicFramePr>
        <p:xfrm>
          <a:off x="2032000" y="2290618"/>
          <a:ext cx="8128000" cy="3847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1288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D28D4-2F11-4078-8C92-FF672D4F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Исполнение расходной части бюджета в разрезе муниципальных программ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03C7145-4845-49E9-A79A-2EC3A7ADF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2771031"/>
              </p:ext>
            </p:extLst>
          </p:nvPr>
        </p:nvGraphicFramePr>
        <p:xfrm>
          <a:off x="2032000" y="3118585"/>
          <a:ext cx="8128000" cy="2533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556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11A7D-7599-4F00-9E52-6F034A9C9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Основные характеристики бюджета Троицкого сельского поселения за 9 месяцев 2021 года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4B99841-7784-4B5E-BCE0-627572CDE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566394"/>
              </p:ext>
            </p:extLst>
          </p:nvPr>
        </p:nvGraphicFramePr>
        <p:xfrm>
          <a:off x="1464816" y="2263806"/>
          <a:ext cx="9010836" cy="3795405"/>
        </p:xfrm>
        <a:graphic>
          <a:graphicData uri="http://schemas.openxmlformats.org/drawingml/2006/table">
            <a:tbl>
              <a:tblPr/>
              <a:tblGrid>
                <a:gridCol w="3299944">
                  <a:extLst>
                    <a:ext uri="{9D8B030D-6E8A-4147-A177-3AD203B41FA5}">
                      <a16:colId xmlns:a16="http://schemas.microsoft.com/office/drawing/2014/main" val="2135150193"/>
                    </a:ext>
                  </a:extLst>
                </a:gridCol>
                <a:gridCol w="2156692">
                  <a:extLst>
                    <a:ext uri="{9D8B030D-6E8A-4147-A177-3AD203B41FA5}">
                      <a16:colId xmlns:a16="http://schemas.microsoft.com/office/drawing/2014/main" val="2675711209"/>
                    </a:ext>
                  </a:extLst>
                </a:gridCol>
                <a:gridCol w="1777100">
                  <a:extLst>
                    <a:ext uri="{9D8B030D-6E8A-4147-A177-3AD203B41FA5}">
                      <a16:colId xmlns:a16="http://schemas.microsoft.com/office/drawing/2014/main" val="996533607"/>
                    </a:ext>
                  </a:extLst>
                </a:gridCol>
                <a:gridCol w="1777100">
                  <a:extLst>
                    <a:ext uri="{9D8B030D-6E8A-4147-A177-3AD203B41FA5}">
                      <a16:colId xmlns:a16="http://schemas.microsoft.com/office/drawing/2014/main" val="2869470586"/>
                    </a:ext>
                  </a:extLst>
                </a:gridCol>
              </a:tblGrid>
              <a:tr h="514389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235424"/>
                  </a:ext>
                </a:extLst>
              </a:tr>
              <a:tr h="675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бюджетные назначения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097254"/>
                  </a:ext>
                </a:extLst>
              </a:tr>
              <a:tr h="329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Доходы, всего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22351,0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18178,5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805138"/>
                  </a:ext>
                </a:extLst>
              </a:tr>
              <a:tr h="345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541073"/>
                  </a:ext>
                </a:extLst>
              </a:tr>
              <a:tr h="32924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4366,1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3489,4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434391"/>
                  </a:ext>
                </a:extLst>
              </a:tr>
              <a:tr h="2678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4818962"/>
                  </a:ext>
                </a:extLst>
              </a:tr>
              <a:tr h="329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17984,9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14689,1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532218"/>
                  </a:ext>
                </a:extLst>
              </a:tr>
              <a:tr h="329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Расходы, всего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25071,1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17840,7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537591"/>
                  </a:ext>
                </a:extLst>
              </a:tr>
              <a:tr h="675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Дефицит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(-), профицит (+),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2720,1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337,8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74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661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86B963-66A4-45A7-8C22-4DF65BE39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Налоговые и неналоговые доходы бюджета Троицкого сельского поселения </a:t>
            </a:r>
            <a:br>
              <a:rPr lang="ru-RU" dirty="0"/>
            </a:br>
            <a:r>
              <a:rPr lang="ru-RU" dirty="0"/>
              <a:t>за 9 месяцев 2021 года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C617241-E121-48BE-A4E9-D87DE4176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679970"/>
              </p:ext>
            </p:extLst>
          </p:nvPr>
        </p:nvGraphicFramePr>
        <p:xfrm>
          <a:off x="2567528" y="2209255"/>
          <a:ext cx="5839446" cy="4190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6130">
                  <a:extLst>
                    <a:ext uri="{9D8B030D-6E8A-4147-A177-3AD203B41FA5}">
                      <a16:colId xmlns:a16="http://schemas.microsoft.com/office/drawing/2014/main" val="2525787103"/>
                    </a:ext>
                  </a:extLst>
                </a:gridCol>
                <a:gridCol w="907199">
                  <a:extLst>
                    <a:ext uri="{9D8B030D-6E8A-4147-A177-3AD203B41FA5}">
                      <a16:colId xmlns:a16="http://schemas.microsoft.com/office/drawing/2014/main" val="3096928189"/>
                    </a:ext>
                  </a:extLst>
                </a:gridCol>
                <a:gridCol w="971998">
                  <a:extLst>
                    <a:ext uri="{9D8B030D-6E8A-4147-A177-3AD203B41FA5}">
                      <a16:colId xmlns:a16="http://schemas.microsoft.com/office/drawing/2014/main" val="4014609661"/>
                    </a:ext>
                  </a:extLst>
                </a:gridCol>
                <a:gridCol w="844119">
                  <a:extLst>
                    <a:ext uri="{9D8B030D-6E8A-4147-A177-3AD203B41FA5}">
                      <a16:colId xmlns:a16="http://schemas.microsoft.com/office/drawing/2014/main" val="3216366271"/>
                    </a:ext>
                  </a:extLst>
                </a:gridCol>
              </a:tblGrid>
              <a:tr h="4960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Наименование показателей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План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Исполнено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%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исполнения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83270240"/>
                  </a:ext>
                </a:extLst>
              </a:tr>
              <a:tr h="209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НАЛОГОВЫЕ И НЕНАЛОГОВЫЕ ДОХОДЫ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4366,1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3489,4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80,0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242443465"/>
                  </a:ext>
                </a:extLst>
              </a:tr>
              <a:tr h="241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НАЛОГИ НА ПРИБЫЛЬ, ДОХОДЫ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1100,0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863,1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78,5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2679534447"/>
                  </a:ext>
                </a:extLst>
              </a:tr>
              <a:tr h="237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НАЛОГИ НА СОВОКУПНЫЙ ДОХОД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400,7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408,9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050440414"/>
                  </a:ext>
                </a:extLst>
              </a:tr>
              <a:tr h="216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НАЛОГИ НА ИМУЩЕСТВО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2986,1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2096,7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70,2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3648067033"/>
                  </a:ext>
                </a:extLst>
              </a:tr>
              <a:tr h="214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Налог на имущество физических лиц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387,1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50,4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13,0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612373517"/>
                  </a:ext>
                </a:extLst>
              </a:tr>
              <a:tr h="264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Земельный налог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2599,0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2046,3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78,7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730796190"/>
                  </a:ext>
                </a:extLst>
              </a:tr>
              <a:tr h="306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ГОСУДАРСТВЕННАЯ ПОШЛИНА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6,2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8,1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130,6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3224629764"/>
                  </a:ext>
                </a:extLst>
              </a:tr>
              <a:tr h="664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140,1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105,0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75,0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135517392"/>
                  </a:ext>
                </a:extLst>
              </a:tr>
              <a:tr h="613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30,9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15,8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51,1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2994579700"/>
                  </a:ext>
                </a:extLst>
              </a:tr>
              <a:tr h="649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ШТРАФЫ, САНКЦИИ, ВОЗМЕЩЕНИЕ УЩЕРБА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2874649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65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26EF0-7FE2-489E-BE6D-C5874407D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Безвозмездные поступления в бюджет Троицкого сельского поселения за 9 месяцев 2021 года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AC606F6-FA6C-411A-A64C-2E66A3E35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781731"/>
              </p:ext>
            </p:extLst>
          </p:nvPr>
        </p:nvGraphicFramePr>
        <p:xfrm>
          <a:off x="2563698" y="2698591"/>
          <a:ext cx="6470015" cy="29977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2623">
                  <a:extLst>
                    <a:ext uri="{9D8B030D-6E8A-4147-A177-3AD203B41FA5}">
                      <a16:colId xmlns:a16="http://schemas.microsoft.com/office/drawing/2014/main" val="3054942900"/>
                    </a:ext>
                  </a:extLst>
                </a:gridCol>
                <a:gridCol w="1005162">
                  <a:extLst>
                    <a:ext uri="{9D8B030D-6E8A-4147-A177-3AD203B41FA5}">
                      <a16:colId xmlns:a16="http://schemas.microsoft.com/office/drawing/2014/main" val="2560433055"/>
                    </a:ext>
                  </a:extLst>
                </a:gridCol>
                <a:gridCol w="1076959">
                  <a:extLst>
                    <a:ext uri="{9D8B030D-6E8A-4147-A177-3AD203B41FA5}">
                      <a16:colId xmlns:a16="http://schemas.microsoft.com/office/drawing/2014/main" val="2912194647"/>
                    </a:ext>
                  </a:extLst>
                </a:gridCol>
                <a:gridCol w="935271">
                  <a:extLst>
                    <a:ext uri="{9D8B030D-6E8A-4147-A177-3AD203B41FA5}">
                      <a16:colId xmlns:a16="http://schemas.microsoft.com/office/drawing/2014/main" val="3537845556"/>
                    </a:ext>
                  </a:extLst>
                </a:gridCol>
              </a:tblGrid>
              <a:tr h="664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показателей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План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Исполнено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исполнения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447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БЕЗВОЗМЕЗДНЫЕ ПОСТУПЛЕНИЯ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17984,9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14689,1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0627469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Дотации  бюджетам субъектов Российской Федерации и муниципальных образований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8388,4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7549,5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4571273"/>
                  </a:ext>
                </a:extLst>
              </a:tr>
              <a:tr h="530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Субвенции бюджетам субъектов Российской Федерации и муниципальных образований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240,2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137,3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9237640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Субвенции бюджетам поселений на выполнение передаваемых полномочий Субъектов Российской Федерации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4925251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Иные межбюджетные трансферты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9356,1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7002,1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74,8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1569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7707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E770D-6003-4836-8C64-496296F1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Доходы бюджета поселения за 9 месяцев 2021 года составили 18178,5 </a:t>
            </a:r>
            <a:r>
              <a:rPr lang="ru-RU" dirty="0" err="1"/>
              <a:t>тыс.руб</a:t>
            </a:r>
            <a:r>
              <a:rPr lang="ru-RU" dirty="0"/>
              <a:t> или 81,3% </a:t>
            </a:r>
            <a:br>
              <a:rPr lang="ru-RU" dirty="0"/>
            </a:br>
            <a:r>
              <a:rPr lang="ru-RU" dirty="0"/>
              <a:t>к годовому плану</a:t>
            </a:r>
          </a:p>
        </p:txBody>
      </p:sp>
      <p:graphicFrame>
        <p:nvGraphicFramePr>
          <p:cNvPr id="16" name="Object 9">
            <a:extLst>
              <a:ext uri="{FF2B5EF4-FFF2-40B4-BE49-F238E27FC236}">
                <a16:creationId xmlns:a16="http://schemas.microsoft.com/office/drawing/2014/main" id="{F24398FF-3BAC-42FD-AAB6-B64682A44E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003954"/>
              </p:ext>
            </p:extLst>
          </p:nvPr>
        </p:nvGraphicFramePr>
        <p:xfrm>
          <a:off x="1536700" y="2428240"/>
          <a:ext cx="8390889" cy="379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3803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75E76-AE21-4C33-A236-C30547038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Исполнение расходов по отраслям </a:t>
            </a:r>
            <a:br>
              <a:rPr lang="ru-RU" dirty="0"/>
            </a:br>
            <a:r>
              <a:rPr lang="ru-RU" dirty="0"/>
              <a:t>за 9 месяцев 2021 года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08C76E-7E0D-48E6-BED5-7697E560B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ОБЩЕГОСУДАРСТВЕННЫЕ ВОПРОСЫ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2F3F2BA-A532-4E5E-B052-19F0E0398E5E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4" b="16684"/>
          <a:stretch>
            <a:fillRect/>
          </a:stretch>
        </p:blipFill>
        <p:spPr/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67007AE6-99E7-4AD2-ABA5-3D1EEAD96076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>
            <a:normAutofit/>
          </a:bodyPr>
          <a:lstStyle/>
          <a:p>
            <a:r>
              <a:rPr lang="ru-RU" dirty="0"/>
              <a:t>Фактическое исполнение составило 4351,1 </a:t>
            </a:r>
            <a:r>
              <a:rPr lang="ru-RU" dirty="0" err="1"/>
              <a:t>тыс.руб</a:t>
            </a:r>
            <a:r>
              <a:rPr lang="ru-RU" dirty="0"/>
              <a:t> или 65,2 % к годовым плановым назначениям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A138158-8BA7-4D05-9A9B-4CDDE3CA09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НАЦИОНАЛЬНАЯ ОБОРОНА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B76BFEA-C887-4EFE-8F9B-05850C70B391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4" b="12654"/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E53C8697-3F09-4F82-8796-84DCD1F064FB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137,3 </a:t>
            </a:r>
            <a:r>
              <a:rPr lang="ru-RU" dirty="0" err="1"/>
              <a:t>тыс.руб</a:t>
            </a:r>
            <a:r>
              <a:rPr lang="ru-RU" dirty="0"/>
              <a:t> или 57,2% к годовым плановым назначениям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E0C184D6-A1C0-4A43-98B2-8FFBDCDFE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000" dirty="0"/>
              <a:t>НАЦИОНАЛЬНАЯ ЭКОНОМИКА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EB444AF-EEE1-4C5F-B667-A1BE67D500CC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9429" y="2336873"/>
            <a:ext cx="2286000" cy="1524000"/>
          </a:xfr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222C4AEC-18B0-43F2-98AA-5268C7DB159B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008711" y="4873762"/>
            <a:ext cx="3289406" cy="1062422"/>
          </a:xfrm>
        </p:spPr>
        <p:txBody>
          <a:bodyPr/>
          <a:lstStyle/>
          <a:p>
            <a:r>
              <a:rPr lang="ru-RU" dirty="0"/>
              <a:t>Фактическое исполнение составило 1927,6 </a:t>
            </a:r>
            <a:r>
              <a:rPr lang="ru-RU" dirty="0" err="1"/>
              <a:t>тыс.руб</a:t>
            </a:r>
            <a:r>
              <a:rPr lang="ru-RU" dirty="0"/>
              <a:t> или 74,2 % к годовым плановым назначениям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815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565FE5-6CF9-40D0-9345-3AFE19F87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ЖИЛИЩНО-КОММУНАЛЬНОЕ ХОЗЯЙСТВО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DE6B2E-A856-417F-AD87-E1CAB0911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/>
              <a:t>Организация уличного освещения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EBC0F8A-9DB5-479F-9A9D-7AB42B32D5DC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" r="2539"/>
          <a:stretch>
            <a:fillRect/>
          </a:stretch>
        </p:blipFill>
        <p:spPr/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8FF878D2-028D-4CF7-B1EA-E3D9C08CEB50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1059,7 </a:t>
            </a:r>
            <a:r>
              <a:rPr lang="ru-RU" dirty="0" err="1"/>
              <a:t>тыс.руб</a:t>
            </a:r>
            <a:r>
              <a:rPr lang="ru-RU" dirty="0"/>
              <a:t> или 52,0 % к годовым плановым назначениям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360AE32-AB4C-40E8-A120-BAE9F6678A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000" dirty="0"/>
              <a:t>Благоустройство территории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A5FA65-3793-4391-BAC7-A5024EE1BF6B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6" b="5786"/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B50FCC1A-33ED-478F-8B47-117ECDFFA09B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1196,5 </a:t>
            </a:r>
            <a:r>
              <a:rPr lang="ru-RU" dirty="0" err="1"/>
              <a:t>тыс.руб</a:t>
            </a:r>
            <a:r>
              <a:rPr lang="ru-RU" dirty="0"/>
              <a:t> или 87,6 % к годовым плановым назначениям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2BA91D38-3596-416B-8BBD-83D696DE46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000" dirty="0"/>
              <a:t>Содержание мест захоронения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3324C9C-72B5-404B-89C1-63B1A27EEB80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6" b="12636"/>
          <a:stretch>
            <a:fillRect/>
          </a:stretch>
        </p:blipFill>
        <p:spPr/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9C669773-D278-48D9-915E-E0DB8E76725D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966,7 </a:t>
            </a:r>
            <a:r>
              <a:rPr lang="ru-RU" dirty="0" err="1"/>
              <a:t>тыс.руб</a:t>
            </a:r>
            <a:r>
              <a:rPr lang="ru-RU" dirty="0"/>
              <a:t> или 84,8 % к годовым плановым назначениям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23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AA29A-148D-4439-89EE-CB4EAE8F5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Исполнение расходов по отраслям </a:t>
            </a:r>
            <a:br>
              <a:rPr lang="ru-RU" dirty="0"/>
            </a:br>
            <a:r>
              <a:rPr lang="ru-RU" dirty="0"/>
              <a:t>за 9 месяцев 2021 года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BEB0DD-3F8D-4EEF-A3EA-84D2BF7A487C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137,5 </a:t>
            </a:r>
            <a:r>
              <a:rPr lang="ru-RU" dirty="0" err="1"/>
              <a:t>тыс.руб</a:t>
            </a:r>
            <a:r>
              <a:rPr lang="ru-RU" dirty="0"/>
              <a:t> или 71,5 % к годовым плановым назначениям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DBF9F0F-F2A8-42C2-B0F7-55414B8506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Охрана окружающей среды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F93501-03BF-4451-8D64-D07F368CB2B1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6" b="16796"/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4FAC60AA-F588-4B56-BA66-E07C27529176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23,1тыс.руб или 77,0 % к годовым плановым назначениям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5D60D4BE-2C83-40A0-8AA0-C2D4C69AB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КУЛЬТУРА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EC5FDFC-E7CD-438F-BD87-ECB947372106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0" b="4110"/>
          <a:stretch>
            <a:fillRect/>
          </a:stretch>
        </p:blipFill>
        <p:spPr/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923EEC4E-F08E-4C17-B789-5A8D856B4280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2522,7 </a:t>
            </a:r>
            <a:r>
              <a:rPr lang="ru-RU" dirty="0" err="1"/>
              <a:t>тыс.руб</a:t>
            </a:r>
            <a:r>
              <a:rPr lang="ru-RU" dirty="0"/>
              <a:t> или 76,4 % к годовым плановым назначениям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EA7F1F0-402A-4F54-8FA5-BBFDA32EAB63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8" b="11558"/>
          <a:stretch>
            <a:fillRect/>
          </a:stretch>
        </p:blipFill>
        <p:spPr/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142B8D6C-3921-4312-A00C-32856CAC07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СОЦИАЛЬНАЯ ПОЛИТИКА</a:t>
            </a:r>
          </a:p>
        </p:txBody>
      </p:sp>
    </p:spTree>
    <p:extLst>
      <p:ext uri="{BB962C8B-B14F-4D97-AF65-F5344CB8AC3E}">
        <p14:creationId xmlns:p14="http://schemas.microsoft.com/office/powerpoint/2010/main" val="408764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D28D4-2F11-4078-8C92-FF672D4F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Исполнение расходной части бюджета в разрезе муниципальных программ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03C7145-4845-49E9-A79A-2EC3A7ADF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8263361"/>
              </p:ext>
            </p:extLst>
          </p:nvPr>
        </p:nvGraphicFramePr>
        <p:xfrm>
          <a:off x="2032000" y="2290618"/>
          <a:ext cx="8128000" cy="3847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5809531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786</TotalTime>
  <Words>815</Words>
  <Application>Microsoft Office PowerPoint</Application>
  <PresentationFormat>Широкоэкранный</PresentationFormat>
  <Paragraphs>173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Берлин</vt:lpstr>
      <vt:lpstr>Презентация PowerPoint</vt:lpstr>
      <vt:lpstr>Основные характеристики бюджета Троицкого сельского поселения за 9 месяцев 2021 года</vt:lpstr>
      <vt:lpstr>Налоговые и неналоговые доходы бюджета Троицкого сельского поселения  за 9 месяцев 2021 года</vt:lpstr>
      <vt:lpstr>Безвозмездные поступления в бюджет Троицкого сельского поселения за 9 месяцев 2021 года</vt:lpstr>
      <vt:lpstr>Доходы бюджета поселения за 9 месяцев 2021 года составили 18178,5 тыс.руб или 81,3%  к годовому плану</vt:lpstr>
      <vt:lpstr>Исполнение расходов по отраслям  за 9 месяцев 2021 года</vt:lpstr>
      <vt:lpstr>ЖИЛИЩНО-КОММУНАЛЬНОЕ ХОЗЯЙСТВО</vt:lpstr>
      <vt:lpstr>Исполнение расходов по отраслям  за 9 месяцев 2021 года</vt:lpstr>
      <vt:lpstr>Исполнение расходной части бюджета в разрезе муниципальных программ</vt:lpstr>
      <vt:lpstr>Исполнение расходной части бюджета в разрезе муниципальных программ</vt:lpstr>
      <vt:lpstr>Исполнение расходной части бюджета в разрезе муниципальных программ</vt:lpstr>
      <vt:lpstr>Исполнение расходной части бюджета в разрезе муниципальных программ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за 9 месяцев 2019г</dc:title>
  <dc:creator>Админ</dc:creator>
  <cp:lastModifiedBy>Сельское поселение Троицкое</cp:lastModifiedBy>
  <cp:revision>166</cp:revision>
  <dcterms:created xsi:type="dcterms:W3CDTF">2019-09-24T05:45:18Z</dcterms:created>
  <dcterms:modified xsi:type="dcterms:W3CDTF">2021-10-20T06:08:49Z</dcterms:modified>
</cp:coreProperties>
</file>