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3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4690.8999999999996</c:v>
                </c:pt>
                <c:pt idx="1">
                  <c:v>11343.3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5600512"/>
        <c:axId val="65950464"/>
        <c:axId val="0"/>
      </c:bar3DChart>
      <c:catAx>
        <c:axId val="65600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5950464"/>
        <c:crosses val="autoZero"/>
        <c:auto val="1"/>
        <c:lblAlgn val="ctr"/>
        <c:lblOffset val="100"/>
        <c:noMultiLvlLbl val="0"/>
      </c:catAx>
      <c:valAx>
        <c:axId val="659504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5600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13497</c:v>
                </c:pt>
                <c:pt idx="1">
                  <c:v>15601.6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1-4048-9E91-FE2AC186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284928"/>
        <c:axId val="66286720"/>
        <c:axId val="0"/>
      </c:bar3DChart>
      <c:catAx>
        <c:axId val="6628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286720"/>
        <c:crosses val="autoZero"/>
        <c:auto val="1"/>
        <c:lblAlgn val="ctr"/>
        <c:lblOffset val="100"/>
        <c:noMultiLvlLbl val="0"/>
      </c:catAx>
      <c:valAx>
        <c:axId val="66286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284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ЭКОНОМИКИ И ФИНАНСОВ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2019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/>
              <a:t>Троицкое 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2656"/>
            <a:ext cx="7166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За 2019 год: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2976" y="1700808"/>
            <a:ext cx="7620024" cy="4395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Внесено </a:t>
            </a:r>
            <a:r>
              <a:rPr lang="ru-RU" sz="3200" b="1" dirty="0"/>
              <a:t>12</a:t>
            </a:r>
            <a:r>
              <a:rPr lang="ru-RU" sz="3200" dirty="0"/>
              <a:t> изменений в сводную бюджетную роспись</a:t>
            </a:r>
          </a:p>
          <a:p>
            <a:r>
              <a:rPr lang="ru-RU" sz="3200" dirty="0"/>
              <a:t>Вносились изменения в 9 муниципальных 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58 от 06.05.2019 года «Об утверждении отчета об исполнении бюджета Троицкого сельского поселения за 1 квартал 2019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80 от 15.07.2019 года «Об утверждении отчета об исполнении бюджета Троицкого сельского поселения за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2019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№106 от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15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.10.2019 года «Об утверждении отчета об исполнении бюджета Троицкого сельского поселения за 9 месяцев 2019 года».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311424"/>
          </a:xfrm>
        </p:spPr>
        <p:txBody>
          <a:bodyPr/>
          <a:lstStyle/>
          <a:p>
            <a:r>
              <a:rPr lang="ru-RU" sz="3200" dirty="0"/>
              <a:t>СЕКТОРОМ ЭКОНОМИКИ И ФИНАНСОВ </a:t>
            </a:r>
            <a:r>
              <a:rPr lang="ru-RU" dirty="0"/>
              <a:t>подготовлено: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92896"/>
            <a:ext cx="8643998" cy="386506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/>
              <a:t>  2 распоряжения Администрации Троицкого сельского поселения о выделении средств из резервного фонда;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46 проектов постановлений Администрации поселения нормативного характера;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lvl="0" algn="just">
              <a:buClr>
                <a:srgbClr val="F07F09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  86 проектов распоряжений Администрации поселения нормативного характера;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3 проекта решения Регламентирующих бюджетный процесс в Троицком сельском поселении;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21 проект решений Собрания депутатов Троицкого сельского поселения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428625"/>
            <a:ext cx="7100838" cy="58578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Рассмотрено 210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документ входящей корреспонденции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Оформлено 123 документов исходящей корреспонденции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/>
              <a:t>Для выполнения задач, поставленных перед </a:t>
            </a:r>
            <a:r>
              <a:rPr lang="ru-RU" sz="2800" dirty="0">
                <a:solidFill>
                  <a:schemeClr val="tx1"/>
                </a:solidFill>
              </a:rPr>
              <a:t>отделом 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Информационная система «</a:t>
            </a:r>
            <a:r>
              <a:rPr lang="ru-RU" sz="2200" dirty="0" err="1"/>
              <a:t>скиф-бп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</a:t>
            </a:r>
            <a:r>
              <a:rPr lang="ru-RU" sz="2200" dirty="0" err="1"/>
              <a:t>АЦК-Финансы</a:t>
            </a:r>
            <a:r>
              <a:rPr lang="ru-RU" sz="2200" dirty="0"/>
              <a:t>»,»</a:t>
            </a:r>
            <a:r>
              <a:rPr lang="ru-RU" sz="2200" dirty="0" err="1"/>
              <a:t>АЦК-Планирование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СПАСИБО </a:t>
            </a:r>
            <a:r>
              <a:rPr lang="ru-RU">
                <a:solidFill>
                  <a:schemeClr val="tx1"/>
                </a:solidFill>
              </a:rPr>
              <a:t>ЗА ВНИМАНИЕ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-387424"/>
            <a:ext cx="8643998" cy="18875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ТРОИЦКОГО СЕЛЬСКОГО ПОСЕЛЕНИЯ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ГЛАВА АДМИНИСТРАЦИИ СЕЛЬСКОГО ПОСЕЛЕНИЯ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300037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ВЕДУЩИЙ СПЕЦИАЛИСТ</a:t>
            </a:r>
          </a:p>
          <a:p>
            <a:pPr algn="ctr"/>
            <a:r>
              <a:rPr lang="ru-RU" dirty="0"/>
              <a:t>4 ЕДИНИЦЫ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СПЕЦИАЛИСТ 1 КАТЕГОРИИ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БУХГАЛТЕР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СЕКТОРА ЭКОНОМИКИ И ФИНАНСОВ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ИНСПЕКТОР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ВОДИТЕЛЬ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43636" y="550070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УБОРЩИК </a:t>
            </a:r>
          </a:p>
          <a:p>
            <a:pPr algn="ctr"/>
            <a:r>
              <a:rPr lang="ru-RU" dirty="0"/>
              <a:t>0,5 ЕДИНИЦЫ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Троицком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Троицкого сельского поселения и прогноза бюджета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Троицкого сельского поселения и консолидированного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Троицком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координационного совета Троицкого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Троицкого сельского поселения на 2019 год и на плановый период 2020 и 2021 годов утвержден решением Собрания депутатов Троицкого сельского поселения от </a:t>
            </a:r>
            <a:r>
              <a:rPr lang="ru-RU" sz="3200" b="1" i="1" u="sng" dirty="0">
                <a:latin typeface="Times New Roman" pitchFamily="18" charset="0"/>
              </a:rPr>
              <a:t>27</a:t>
            </a:r>
            <a:r>
              <a:rPr lang="ru-RU" sz="3200" b="1" i="1" u="sng" dirty="0">
                <a:effectLst/>
                <a:latin typeface="Times New Roman" pitchFamily="18" charset="0"/>
              </a:rPr>
              <a:t>.12.2018г. № 142</a:t>
            </a:r>
            <a:r>
              <a:rPr lang="ru-RU" sz="3200" b="1" i="1" dirty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>
                <a:effectLst/>
                <a:latin typeface="Times New Roman" pitchFamily="18" charset="0"/>
              </a:rPr>
              <a:t>Троицкого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>
                <a:latin typeface="Times New Roman" pitchFamily="18" charset="0"/>
              </a:rPr>
              <a:t>01.01.2019г.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2019 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16034,2тыс.руб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1425386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105729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ysClr val="windowText" lastClr="000000"/>
                </a:solidFill>
              </a:rPr>
              <a:t>Расходы бюджета поселения за 2019 г составили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39956280"/>
              </p:ext>
            </p:extLst>
          </p:nvPr>
        </p:nvGraphicFramePr>
        <p:xfrm>
          <a:off x="214282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83903"/>
              </p:ext>
            </p:extLst>
          </p:nvPr>
        </p:nvGraphicFramePr>
        <p:xfrm>
          <a:off x="285721" y="1500173"/>
          <a:ext cx="8643996" cy="450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2019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313,1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3103,0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1910,2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207,4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7958,4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11343,3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Ф.0503111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Ф.0503377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321471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0503323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МБУК ф. №6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1285884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№22-ЖКХ  «Сведения о работе ЖК организаций в условиях </a:t>
            </a:r>
            <a:r>
              <a:rPr lang="ru-RU" sz="3400" dirty="0" err="1"/>
              <a:t>рефрмы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586</TotalTime>
  <Words>901</Words>
  <Application>Microsoft Office PowerPoint</Application>
  <PresentationFormat>Экран (4:3)</PresentationFormat>
  <Paragraphs>171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Times New Roman</vt:lpstr>
      <vt:lpstr>Verdana</vt:lpstr>
      <vt:lpstr>Wingdings</vt:lpstr>
      <vt:lpstr>Wingdings 2</vt:lpstr>
      <vt:lpstr>Аспект</vt:lpstr>
      <vt:lpstr>СЕКТОР  ЭКОНОМИКИ И ФИНАНСОВ за 2019 год</vt:lpstr>
      <vt:lpstr>СТРУКТУРА АДМИНИСТРАЦИИ ТРОИЦКОГО СЕЛЬСКОГО ПОСЕЛЕНИЯ</vt:lpstr>
      <vt:lpstr> ОСНОВНЫЕ ЗАДАЧИ СЕКТОРА:</vt:lpstr>
      <vt:lpstr>Презентация PowerPoint</vt:lpstr>
      <vt:lpstr>Доходы бюджета поселения в 2019 году составили  16034,2тыс.руб</vt:lpstr>
      <vt:lpstr>Расходы бюджета поселения за 2019 г составили 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2019 год:</vt:lpstr>
      <vt:lpstr>Постановление о поквартальном исполнении бюджета</vt:lpstr>
      <vt:lpstr>СЕКТОРОМ ЭКОНОМИКИ И ФИНАНСОВ подготовлено:</vt:lpstr>
      <vt:lpstr>Рассмотрено 210 документ входящей корреспонденции    Оформлено 123 документов исходящей корреспонденции  </vt:lpstr>
      <vt:lpstr>Для выполнения задач, поставленных перед отделом экономики и финансов, используются следующие информационные системы </vt:lpstr>
      <vt:lpstr>Презентация PowerPoint</vt:lpstr>
      <vt:lpstr>СПАСИБО ЗА ВНИМАНИЕ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113</cp:revision>
  <dcterms:created xsi:type="dcterms:W3CDTF">2016-03-10T14:49:59Z</dcterms:created>
  <dcterms:modified xsi:type="dcterms:W3CDTF">2020-01-16T11:53:01Z</dcterms:modified>
</cp:coreProperties>
</file>