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0" d="100"/>
          <a:sy n="70" d="100"/>
        </p:scale>
        <p:origin x="-114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4224.5</c:v>
                </c:pt>
                <c:pt idx="1">
                  <c:v>5434.8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36923264"/>
        <c:axId val="36924800"/>
        <c:axId val="0"/>
      </c:bar3DChart>
      <c:catAx>
        <c:axId val="36923264"/>
        <c:scaling>
          <c:orientation val="minMax"/>
        </c:scaling>
        <c:delete val="0"/>
        <c:axPos val="l"/>
        <c:majorTickMark val="none"/>
        <c:minorTickMark val="none"/>
        <c:tickLblPos val="nextTo"/>
        <c:crossAx val="36924800"/>
        <c:crosses val="autoZero"/>
        <c:auto val="1"/>
        <c:lblAlgn val="ctr"/>
        <c:lblOffset val="100"/>
        <c:noMultiLvlLbl val="0"/>
      </c:catAx>
      <c:valAx>
        <c:axId val="3692480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69232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13589.7</c:v>
                </c:pt>
                <c:pt idx="1">
                  <c:v>9719.5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209920"/>
        <c:axId val="116224000"/>
        <c:axId val="0"/>
      </c:bar3DChart>
      <c:catAx>
        <c:axId val="116209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6224000"/>
        <c:crosses val="autoZero"/>
        <c:auto val="1"/>
        <c:lblAlgn val="ctr"/>
        <c:lblOffset val="100"/>
        <c:noMultiLvlLbl val="0"/>
      </c:catAx>
      <c:valAx>
        <c:axId val="11622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209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14.01.2018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2017 год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smtClean="0"/>
              <a:t>Троицкое сельское поселение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За 2017 год: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Составлено </a:t>
            </a:r>
            <a:r>
              <a:rPr lang="ru-RU" sz="3200" b="1" dirty="0" smtClean="0"/>
              <a:t>5</a:t>
            </a:r>
            <a:r>
              <a:rPr lang="ru-RU" sz="3200" b="1" i="1" dirty="0" smtClean="0"/>
              <a:t> </a:t>
            </a:r>
            <a:r>
              <a:rPr lang="ru-RU" sz="3200" dirty="0" smtClean="0"/>
              <a:t>уведомления по уточнению платежей</a:t>
            </a:r>
          </a:p>
          <a:p>
            <a:endParaRPr lang="ru-RU" sz="3200" dirty="0" smtClean="0"/>
          </a:p>
          <a:p>
            <a:r>
              <a:rPr lang="ru-RU" sz="3200" dirty="0" smtClean="0"/>
              <a:t>Оформлены </a:t>
            </a:r>
            <a:r>
              <a:rPr lang="ru-RU" sz="3200" b="1" i="1" dirty="0" smtClean="0"/>
              <a:t>11</a:t>
            </a:r>
            <a:r>
              <a:rPr lang="ru-RU" sz="3200" dirty="0" smtClean="0"/>
              <a:t> заявок на возврат </a:t>
            </a:r>
          </a:p>
          <a:p>
            <a:endParaRPr lang="ru-RU" sz="3200" dirty="0" smtClean="0"/>
          </a:p>
          <a:p>
            <a:r>
              <a:rPr lang="ru-RU" sz="3200" dirty="0" smtClean="0"/>
              <a:t>Внесено </a:t>
            </a:r>
            <a:r>
              <a:rPr lang="ru-RU" sz="3200" b="1" i="1" dirty="0" smtClean="0"/>
              <a:t>12</a:t>
            </a:r>
            <a:r>
              <a:rPr lang="ru-RU" sz="3200" dirty="0" smtClean="0"/>
              <a:t> изменений в сводную бюджетную роспись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№45 от 07.04.2017 года «Об утверждении отчета об исполнении бюджета Троицкого сельского поселения за 1 квартал 2017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№76 от 10.07.2017 года «Об утверждении отчета об исполнении бюджета Троицкого сельского поселения за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2017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№129 от 20.10.2017 года «Об утверждении отчета об исполнении бюджета Троицкого сельского поселения за 9 месяцев 2017 года».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 smtClean="0"/>
              <a:t>ОТДЕЛОМ ЭКОНОМИКИ И ФИНАНСОВ </a:t>
            </a:r>
            <a:r>
              <a:rPr lang="ru-RU" dirty="0" smtClean="0"/>
              <a:t>подготовлено: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dirty="0"/>
              <a:t>2</a:t>
            </a:r>
            <a:r>
              <a:rPr lang="ru-RU" dirty="0" smtClean="0"/>
              <a:t> распоряжения Администрации Троицкого сельского поселения о выделении средств из резервного фонда;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dirty="0" smtClean="0"/>
              <a:t>26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F07F09">
                    <a:shade val="50000"/>
                    <a:satMod val="110000"/>
                  </a:srgbClr>
                </a:solidFill>
              </a:rPr>
              <a:t>  26 </a:t>
            </a: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проектов </a:t>
            </a:r>
            <a:r>
              <a:rPr lang="ru-RU" dirty="0" smtClean="0">
                <a:solidFill>
                  <a:srgbClr val="F07F09">
                    <a:shade val="50000"/>
                    <a:satMod val="110000"/>
                  </a:srgbClr>
                </a:solidFill>
              </a:rPr>
              <a:t>распоряжений </a:t>
            </a: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Администрации поселения нормативного характера;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dirty="0" smtClean="0"/>
              <a:t>3 решения Регламентирующих бюджетный процесс в Троицком сельском поселении;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 13 проектов решений Собрания депутатов Троицкого сельского </a:t>
            </a:r>
            <a:r>
              <a:rPr lang="ru-RU" dirty="0" smtClean="0"/>
              <a:t>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0"/>
            <a:ext cx="7603753" cy="58052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Специалистами отдела проверены все вносимые изменения в 10 муниципальных программ Троицкого сельского поселения, действовавших в 2017 году и проверены 11 муниципальных программ Троицкого сельского поселения, которые будут действовать с 2018 года.   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428625"/>
            <a:ext cx="7100838" cy="58578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Рассмотрено 321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документ входящей корреспонденции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Оформлено 268 документов исходящей корреспонденции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выполнения задач, поставленных перед </a:t>
            </a: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тделом экономики и финансов, используются следующие информационные системы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Комплекс электронной отчетности и документооборота «</a:t>
            </a:r>
            <a:r>
              <a:rPr lang="ru-RU" sz="2200" dirty="0" err="1" smtClean="0"/>
              <a:t>Сбис</a:t>
            </a:r>
            <a:r>
              <a:rPr lang="ru-RU" sz="2200" dirty="0" smtClean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Информационная система «</a:t>
            </a:r>
            <a:r>
              <a:rPr lang="ru-RU" sz="2200" dirty="0" err="1" smtClean="0"/>
              <a:t>скиф-бп</a:t>
            </a:r>
            <a:r>
              <a:rPr lang="ru-RU" sz="2200" dirty="0" smtClean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-АВТОМАТИЗИРОВАННАЯ СИСТЕМА «</a:t>
            </a:r>
            <a:r>
              <a:rPr lang="ru-RU" sz="2200" dirty="0" err="1" smtClean="0"/>
              <a:t>АЦК-Финансы</a:t>
            </a:r>
            <a:r>
              <a:rPr lang="ru-RU" sz="2200" dirty="0" smtClean="0"/>
              <a:t>»,»</a:t>
            </a:r>
            <a:r>
              <a:rPr lang="ru-RU" sz="2200" dirty="0" err="1" smtClean="0"/>
              <a:t>АЦК-Планирование</a:t>
            </a:r>
            <a:r>
              <a:rPr lang="ru-RU" sz="2200" dirty="0" smtClean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Повышение прозрачности и открытости бюджетного процесса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</a:t>
            </a:r>
            <a:r>
              <a:rPr lang="ru-RU" smtClean="0">
                <a:solidFill>
                  <a:schemeClr val="tx1"/>
                </a:solidFill>
              </a:rPr>
              <a:t>ЗА ВНИМАНИЕ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-387424"/>
            <a:ext cx="8643998" cy="188759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ГЛАВА АДМИНИСТРАЦИИ </a:t>
            </a:r>
            <a:r>
              <a:rPr lang="ru-RU" dirty="0" smtClean="0"/>
              <a:t>СЕЛЬСКОГО ПОСЕЛЕНИЯ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ВЕДУЩИЙ СПЕЦИАЛИСТ</a:t>
            </a:r>
          </a:p>
          <a:p>
            <a:pPr algn="ctr"/>
            <a:r>
              <a:rPr lang="ru-RU" dirty="0" smtClean="0"/>
              <a:t>4 ЕДИНИЦЫ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КАТЕГОРИИ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ГЛАВНЫЙ БУХГАЛТЕР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ОТДЕЛА ЭКОНОМИКИ И ФИНАНСОВ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ИНСПЕКТОР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ВОДИТЕЛЬ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УБОРЩИК </a:t>
            </a:r>
          </a:p>
          <a:p>
            <a:pPr algn="ctr"/>
            <a:r>
              <a:rPr lang="ru-RU" dirty="0" smtClean="0"/>
              <a:t>0,5 ЕДИНИЦЫ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ОТДЕЛА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effectLst/>
                <a:latin typeface="Times New Roman" pitchFamily="18" charset="0"/>
              </a:rPr>
              <a:t>Бюджет Троицкого сельского поселения на 2017 год утвержден решением Собрания депутатов Троицкого сельского поселения от </a:t>
            </a:r>
            <a:r>
              <a:rPr lang="ru-RU" sz="3200" b="1" i="1" u="sng" dirty="0" smtClean="0">
                <a:latin typeface="Times New Roman" pitchFamily="18" charset="0"/>
              </a:rPr>
              <a:t>27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.12.2016г. № 32</a:t>
            </a:r>
            <a:r>
              <a:rPr lang="ru-RU" sz="3200" b="1" i="1" dirty="0" smtClean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smtClean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 smtClean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 smtClean="0">
                <a:latin typeface="Times New Roman" pitchFamily="18" charset="0"/>
              </a:rPr>
              <a:t>01.01.2017г.</a:t>
            </a:r>
            <a:endParaRPr lang="ru-RU" sz="3200" b="1" i="1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2017 году составили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9 659,3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01789012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2017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8324953"/>
              </p:ext>
            </p:extLst>
          </p:nvPr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41491"/>
              </p:ext>
            </p:extLst>
          </p:nvPr>
        </p:nvGraphicFramePr>
        <p:xfrm>
          <a:off x="285721" y="1500173"/>
          <a:ext cx="8643996" cy="408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/>
                <a:gridCol w="2143140"/>
                <a:gridCol w="2357453"/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720,6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1792,5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ЕСН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130,0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359,3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2312,6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2754,0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</a:t>
                      </a:r>
                      <a:r>
                        <a:rPr lang="ru-RU" baseline="0" dirty="0" smtClean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260,6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7815,0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5434,8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Ф.0503111</a:t>
            </a:r>
            <a:r>
              <a:rPr lang="en-US" sz="3200" dirty="0" smtClean="0"/>
              <a:t>m</a:t>
            </a:r>
            <a:endParaRPr lang="ru-RU" sz="3200" dirty="0" smtClean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321471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0503323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Реестр</a:t>
            </a:r>
            <a:r>
              <a:rPr lang="ru-RU" sz="2900" dirty="0" smtClean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№1 контракт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Сведения об</a:t>
            </a:r>
            <a:r>
              <a:rPr lang="ru-RU" sz="2900" dirty="0" smtClean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  <a:endParaRPr lang="ru-RU" sz="29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Ф.0503377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Справка о ДТ и КТ МБУК ф. №6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12858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«</a:t>
            </a:r>
            <a:r>
              <a:rPr lang="en-US" sz="3400" dirty="0" err="1" smtClean="0"/>
              <a:t>oks</a:t>
            </a:r>
            <a:r>
              <a:rPr lang="ru-RU" sz="3400" dirty="0" smtClean="0"/>
              <a:t>» и «</a:t>
            </a:r>
            <a:r>
              <a:rPr lang="en-US" sz="3400" dirty="0" err="1" smtClean="0"/>
              <a:t>okb</a:t>
            </a:r>
            <a:r>
              <a:rPr lang="ru-RU" sz="3400" dirty="0" smtClean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Ф.0503074 14-МО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Форма №1 контракт «Сведения об определении</a:t>
            </a:r>
            <a:r>
              <a:rPr lang="ru-RU" sz="3400" dirty="0" smtClean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Сводка</a:t>
            </a:r>
            <a:r>
              <a:rPr lang="ru-RU" sz="3400" dirty="0" smtClean="0"/>
              <a:t> по доходам и плановым показателям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по </a:t>
            </a:r>
            <a:r>
              <a:rPr lang="ru-RU" sz="3400" dirty="0" err="1" smtClean="0"/>
              <a:t>ВУСам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</a:t>
            </a:r>
            <a:r>
              <a:rPr lang="ru-RU" sz="3400" dirty="0" smtClean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№22-ЖКХ  «Сведения о работе ЖК организаций в условиях </a:t>
            </a:r>
            <a:r>
              <a:rPr lang="ru-RU" sz="3400" dirty="0" err="1" smtClean="0"/>
              <a:t>рефрмы</a:t>
            </a:r>
            <a:endParaRPr lang="ru-RU" sz="34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485</TotalTime>
  <Words>791</Words>
  <Application>Microsoft Office PowerPoint</Application>
  <PresentationFormat>Экран (4:3)</PresentationFormat>
  <Paragraphs>180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ОТДЕЛ  ЭКОНОМИКИ И ФИНАНСОВ за 2017 год</vt:lpstr>
      <vt:lpstr>СТРУКТУРА АДМИНИСТРАЦИИ ТРОИЦКОГО СЕЛЬСКОГО ПОСЕЛЕНИЯ</vt:lpstr>
      <vt:lpstr> ОСНОВНЫЕ ЗАДАЧИ ОТДЕЛА:</vt:lpstr>
      <vt:lpstr>Презентация PowerPoint</vt:lpstr>
      <vt:lpstr>Доходы бюджета поселения в 2017 году составили  9 659,3 тыс.руб</vt:lpstr>
      <vt:lpstr>Расходы бюджета поселения за 2017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2017 год:</vt:lpstr>
      <vt:lpstr>Постановление о поквартальном исполнении бюджета</vt:lpstr>
      <vt:lpstr>ОТДЕЛОМ ЭКОНОМИКИ И ФИНАНСОВ подготовлено:</vt:lpstr>
      <vt:lpstr>              Специалистами отдела проверены все вносимые изменения в 10 муниципальных программ Троицкого сельского поселения, действовавших в 2017 году и проверены 11 муниципальных программ Троицкого сельского поселения, которые будут действовать с 2018 года.                  </vt:lpstr>
      <vt:lpstr>Рассмотрено 321 документ входящей корреспонденции    Оформлено 268 документов исходящей корреспонденции  </vt:lpstr>
      <vt:lpstr>Для выполнения задач, поставленных перед отделом экономики и финансов, используются следующие информационные системы </vt:lpstr>
      <vt:lpstr>Презентация PowerPoint</vt:lpstr>
      <vt:lpstr>СПАСИБО ЗА ВНИМАНИЕ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Дмитрий</cp:lastModifiedBy>
  <cp:revision>74</cp:revision>
  <dcterms:created xsi:type="dcterms:W3CDTF">2016-03-10T14:49:59Z</dcterms:created>
  <dcterms:modified xsi:type="dcterms:W3CDTF">2018-01-14T07:51:12Z</dcterms:modified>
</cp:coreProperties>
</file>