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4083,3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93,0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7671,8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– 175,8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-  16055,4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- 6,2</a:t>
          </a: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387,1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–2599,0</a:t>
          </a: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98,0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4,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8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–140,2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-207,5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-30,8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-8167,5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5043,0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392,8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10,0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4083,3</a:t>
          </a: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93,0</a:t>
          </a: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98,0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387,1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–2599,0</a:t>
          </a: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- 6,2</a:t>
          </a: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– 175,8</a:t>
          </a: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–140,2</a:t>
          </a: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-30,8</a:t>
          </a: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4,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8</a:t>
          </a: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82875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-  16055,4</a:t>
          </a:r>
        </a:p>
      </dsp:txBody>
      <dsp:txXfrm>
        <a:off x="5851177" y="337089"/>
        <a:ext cx="1772010" cy="720604"/>
      </dsp:txXfrm>
    </dsp:sp>
    <dsp:sp modelId="{29EDFEA0-F7AB-4AA9-84BC-8C976EEEC721}">
      <dsp:nvSpPr>
        <dsp:cNvPr id="0" name=""/>
        <dsp:cNvSpPr/>
      </dsp:nvSpPr>
      <dsp:spPr>
        <a:xfrm>
          <a:off x="6010443" y="1080112"/>
          <a:ext cx="170724" cy="38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12"/>
              </a:lnTo>
              <a:lnTo>
                <a:pt x="170724" y="38751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81167" y="1260924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7671,8</a:t>
          </a:r>
        </a:p>
      </dsp:txBody>
      <dsp:txXfrm>
        <a:off x="6193275" y="1273032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6010443" y="1080112"/>
          <a:ext cx="181684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181684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-207,5</a:t>
          </a: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6010443" y="1080112"/>
          <a:ext cx="181684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181684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-8167,5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5043,0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392,8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10,0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br>
              <a:rPr lang="ru-RU" sz="6600" b="1" dirty="0"/>
            </a:br>
            <a:r>
              <a:rPr lang="ru-RU" sz="6600" b="1" dirty="0"/>
              <a:t>ПРОЕКТ 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</a:t>
            </a:r>
            <a:r>
              <a:rPr lang="ru-RU" dirty="0"/>
              <a:t>1 год и на плановый период 2022 и 2023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экономики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1402,5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2021 составило 3481,7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3046,3тыс.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192,2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</a:t>
            </a:r>
            <a:r>
              <a:rPr lang="ru-RU" sz="2800" b="1" dirty="0"/>
              <a:t>1 года и на плановый период 2022 и 2023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290957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Законопроект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</a:t>
                      </a: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20314,5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12723,2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12611,6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4259,1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4354,4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4462,8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16055,4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8368,8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8148,8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20314,5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12723,2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12611,6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47509"/>
              </p:ext>
            </p:extLst>
          </p:nvPr>
        </p:nvGraphicFramePr>
        <p:xfrm>
          <a:off x="827584" y="2132856"/>
          <a:ext cx="7632848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2019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2020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13750,1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16034,2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31060,8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20314,5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3766,9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4498,0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3984,8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3984,6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4083,3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7958,4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11343,3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21181,6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26908,5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16055,4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13497,0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15601,6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31671,5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20314,5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11871,2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15073,7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24509,3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30628,1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19526,1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1625,8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1043,4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дефицит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</a:t>
            </a:r>
            <a:r>
              <a:rPr lang="ru-RU" dirty="0"/>
              <a:t>1год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37850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310370"/>
              </p:ext>
            </p:extLst>
          </p:nvPr>
        </p:nvGraphicFramePr>
        <p:xfrm>
          <a:off x="1475656" y="1847089"/>
          <a:ext cx="6768752" cy="4822275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20314,5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12723,2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12611,6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5 792,5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5 980,9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6 298,9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8 478,5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2 481,7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3 253,8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3 004,2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3 046,3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3 046,3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3 046,3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5792,5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3070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207,3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1074</TotalTime>
  <Words>552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ПРОЕКТ  БЮДЖЕТА</vt:lpstr>
      <vt:lpstr>Проект бюджета Троицкого сельского поселения на 2021 года и на плановый период 2022 и 2023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2021год</vt:lpstr>
      <vt:lpstr>Бюджетные ассигнования по разделам бюджетной классификации расходов </vt:lpstr>
      <vt:lpstr>Расходы на общегосударственные вопросы 5792,5 тыс. рублей, в том числе:</vt:lpstr>
      <vt:lpstr>Расходы в сфере национальной обороны 207,3 тыс. рублей</vt:lpstr>
      <vt:lpstr>Расходы в сфере национальной экономики  1402,5 тыс. рублей </vt:lpstr>
      <vt:lpstr>Расходы в сфере жилищно-коммунального хозяйства  в 2021 составило 3481,7 тыс. рублей </vt:lpstr>
      <vt:lpstr>Расходы в сфере охраны окружающей среды -  30,0 тыс. рублей</vt:lpstr>
      <vt:lpstr>Расходы в сфере культуры, кинематография -  3046,3тыс. рублей</vt:lpstr>
      <vt:lpstr>Расходы в сфере социальной политики  192,2 тыс. рублей: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123</cp:revision>
  <dcterms:created xsi:type="dcterms:W3CDTF">2016-11-27T14:37:21Z</dcterms:created>
  <dcterms:modified xsi:type="dcterms:W3CDTF">2021-03-18T10:51:50Z</dcterms:modified>
</cp:coreProperties>
</file>